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7" r:id="rId2"/>
    <p:sldId id="804" r:id="rId3"/>
    <p:sldId id="808" r:id="rId4"/>
    <p:sldId id="813" r:id="rId5"/>
    <p:sldId id="814" r:id="rId6"/>
    <p:sldId id="827" r:id="rId7"/>
    <p:sldId id="815" r:id="rId8"/>
    <p:sldId id="826" r:id="rId9"/>
    <p:sldId id="828" r:id="rId10"/>
    <p:sldId id="825" r:id="rId11"/>
    <p:sldId id="823" r:id="rId12"/>
    <p:sldId id="822" r:id="rId13"/>
    <p:sldId id="824" r:id="rId14"/>
    <p:sldId id="819" r:id="rId15"/>
    <p:sldId id="820" r:id="rId16"/>
    <p:sldId id="485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ric TH" initials="t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EFC"/>
    <a:srgbClr val="D1E2FA"/>
    <a:srgbClr val="0BD9F6"/>
    <a:srgbClr val="C9E0FC"/>
    <a:srgbClr val="4472C4"/>
    <a:srgbClr val="F2F7FF"/>
    <a:srgbClr val="005ADD"/>
    <a:srgbClr val="00288F"/>
    <a:srgbClr val="0059DB"/>
    <a:srgbClr val="0042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177" autoAdjust="0"/>
  </p:normalViewPr>
  <p:slideViewPr>
    <p:cSldViewPr snapToGrid="0">
      <p:cViewPr varScale="1">
        <p:scale>
          <a:sx n="108" d="100"/>
          <a:sy n="108" d="100"/>
        </p:scale>
        <p:origin x="96" y="4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howGuides="1">
      <p:cViewPr varScale="1">
        <p:scale>
          <a:sx n="94" d="100"/>
          <a:sy n="94" d="100"/>
        </p:scale>
        <p:origin x="368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21B4B8-D129-DD47-95D4-E658B84B0BF7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6B6F7-66EF-DF40-9334-208C557C71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6B6F7-66EF-DF40-9334-208C557C718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1100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6B6F7-66EF-DF40-9334-208C557C718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2932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6B6F7-66EF-DF40-9334-208C557C718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2942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6B6F7-66EF-DF40-9334-208C557C718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0325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6B6F7-66EF-DF40-9334-208C557C718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5703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6B6F7-66EF-DF40-9334-208C557C718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图片 8" descr="资源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7665" y="475615"/>
            <a:ext cx="76200" cy="340995"/>
          </a:xfrm>
          <a:prstGeom prst="rect">
            <a:avLst/>
          </a:prstGeom>
        </p:spPr>
      </p:pic>
      <p:pic>
        <p:nvPicPr>
          <p:cNvPr id="37" name="图片 36" descr="资源 16"/>
          <p:cNvPicPr>
            <a:picLocks noChangeAspect="1"/>
          </p:cNvPicPr>
          <p:nvPr userDrawn="1"/>
        </p:nvPicPr>
        <p:blipFill>
          <a:blip r:embed="rId3"/>
          <a:srcRect b="16772"/>
          <a:stretch>
            <a:fillRect/>
          </a:stretch>
        </p:blipFill>
        <p:spPr>
          <a:xfrm>
            <a:off x="4163695" y="4140200"/>
            <a:ext cx="8097520" cy="2717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资源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365" y="409893"/>
            <a:ext cx="330200" cy="375920"/>
          </a:xfrm>
          <a:prstGeom prst="rect">
            <a:avLst/>
          </a:prstGeom>
        </p:spPr>
      </p:pic>
      <p:pic>
        <p:nvPicPr>
          <p:cNvPr id="5" name="图片 4" descr="ip1"/>
          <p:cNvPicPr>
            <a:picLocks noChangeAspect="1"/>
          </p:cNvPicPr>
          <p:nvPr userDrawn="1"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9295765" y="4820920"/>
            <a:ext cx="2896235" cy="20370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 descr="资源 9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28365" y="1651000"/>
            <a:ext cx="5335270" cy="3556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tags" Target="../tags/tag4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3.png"/><Relationship Id="rId5" Type="http://schemas.openxmlformats.org/officeDocument/2006/relationships/image" Target="../media/image25.jpeg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背景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3335"/>
            <a:ext cx="12192000" cy="687197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-277" y="1581150"/>
            <a:ext cx="11460229" cy="4498975"/>
            <a:chOff x="195" y="2490"/>
            <a:chExt cx="17904" cy="7085"/>
          </a:xfrm>
        </p:grpSpPr>
        <p:grpSp>
          <p:nvGrpSpPr>
            <p:cNvPr id="13" name="组合 12"/>
            <p:cNvGrpSpPr/>
            <p:nvPr/>
          </p:nvGrpSpPr>
          <p:grpSpPr>
            <a:xfrm>
              <a:off x="1556" y="2490"/>
              <a:ext cx="16543" cy="7085"/>
              <a:chOff x="1556" y="2490"/>
              <a:chExt cx="16543" cy="7085"/>
            </a:xfrm>
          </p:grpSpPr>
          <p:pic>
            <p:nvPicPr>
              <p:cNvPr id="5" name="图片 4" descr="底部箭头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6" y="8326"/>
                <a:ext cx="1206" cy="1249"/>
              </a:xfrm>
              <a:prstGeom prst="rect">
                <a:avLst/>
              </a:prstGeom>
            </p:spPr>
          </p:pic>
          <p:pic>
            <p:nvPicPr>
              <p:cNvPr id="9" name="图片 8" descr="搜索框"/>
              <p:cNvPicPr>
                <a:picLocks noChangeAspect="1"/>
              </p:cNvPicPr>
              <p:nvPr/>
            </p:nvPicPr>
            <p:blipFill>
              <a:blip r:embed="rId8">
                <a:alphaModFix amt="38000"/>
              </a:blip>
              <a:stretch>
                <a:fillRect/>
              </a:stretch>
            </p:blipFill>
            <p:spPr>
              <a:xfrm>
                <a:off x="15967" y="2490"/>
                <a:ext cx="2132" cy="1371"/>
              </a:xfrm>
              <a:prstGeom prst="rect">
                <a:avLst/>
              </a:prstGeom>
            </p:spPr>
          </p:pic>
          <p:pic>
            <p:nvPicPr>
              <p:cNvPr id="10" name="图片 9" descr="wifiicon"/>
              <p:cNvPicPr>
                <a:picLocks noChangeAspect="1"/>
              </p:cNvPicPr>
              <p:nvPr/>
            </p:nvPicPr>
            <p:blipFill>
              <a:blip r:embed="rId9">
                <a:alphaModFix amt="46000"/>
              </a:blip>
              <a:stretch>
                <a:fillRect/>
              </a:stretch>
            </p:blipFill>
            <p:spPr>
              <a:xfrm>
                <a:off x="2466" y="2817"/>
                <a:ext cx="1032" cy="1044"/>
              </a:xfrm>
              <a:prstGeom prst="rect">
                <a:avLst/>
              </a:prstGeom>
            </p:spPr>
          </p:pic>
        </p:grpSp>
        <p:pic>
          <p:nvPicPr>
            <p:cNvPr id="14" name="图片 13" descr="图层 11 拷贝"/>
            <p:cNvPicPr>
              <a:picLocks noChangeAspect="1"/>
            </p:cNvPicPr>
            <p:nvPr/>
          </p:nvPicPr>
          <p:blipFill>
            <a:blip r:embed="rId10">
              <a:alphaModFix amt="63000"/>
            </a:blip>
            <a:stretch>
              <a:fillRect/>
            </a:stretch>
          </p:blipFill>
          <p:spPr>
            <a:xfrm>
              <a:off x="195" y="5526"/>
              <a:ext cx="1638" cy="1472"/>
            </a:xfrm>
            <a:prstGeom prst="rect">
              <a:avLst/>
            </a:prstGeom>
          </p:spPr>
        </p:pic>
      </p:grpSp>
      <p:pic>
        <p:nvPicPr>
          <p:cNvPr id="7" name="图片 6" descr="ip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09050" y="3325495"/>
            <a:ext cx="3282950" cy="3533140"/>
          </a:xfrm>
          <a:prstGeom prst="rect">
            <a:avLst/>
          </a:prstGeom>
        </p:spPr>
      </p:pic>
      <p:pic>
        <p:nvPicPr>
          <p:cNvPr id="18" name="图片 17" descr="组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3840" y="4323715"/>
            <a:ext cx="3267075" cy="2371725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1453515" y="1071245"/>
            <a:ext cx="9265920" cy="1465580"/>
            <a:chOff x="2289" y="2516"/>
            <a:chExt cx="14592" cy="2308"/>
          </a:xfrm>
        </p:grpSpPr>
        <p:sp>
          <p:nvSpPr>
            <p:cNvPr id="16" name="文本框 15"/>
            <p:cNvSpPr txBox="1"/>
            <p:nvPr/>
          </p:nvSpPr>
          <p:spPr>
            <a:xfrm>
              <a:off x="5764" y="2516"/>
              <a:ext cx="9770" cy="60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zh-CN" altLang="en-US" sz="2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助力大学生职业发展，缩短从校园到企业的距离</a:t>
              </a:r>
              <a:endParaRPr lang="zh-CN" alt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4548" y="2526"/>
              <a:ext cx="1665" cy="534"/>
            </a:xfrm>
            <a:prstGeom prst="roundRect">
              <a:avLst>
                <a:gd name="adj" fmla="val 40636"/>
              </a:avLst>
            </a:prstGeom>
            <a:solidFill>
              <a:srgbClr val="0BD9F6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5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「第三届」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289" y="2765"/>
              <a:ext cx="14592" cy="2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CN" sz="7200" b="1" dirty="0">
                  <a:ln>
                    <a:noFill/>
                  </a:ln>
                  <a:solidFill>
                    <a:schemeClr val="bg1"/>
                  </a:solidFill>
                  <a:effectLst>
                    <a:glow rad="190500">
                      <a:srgbClr val="3C3BE7"/>
                    </a:glow>
                    <a:outerShdw blurRad="50800" dist="76200" dir="5400000" algn="ctr" rotWithShape="0">
                      <a:srgbClr val="5E9CF2">
                        <a:alpha val="100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1024</a:t>
              </a:r>
              <a:r>
                <a:rPr lang="zh-CN" altLang="en-US" sz="7200" b="1">
                  <a:ln>
                    <a:noFill/>
                  </a:ln>
                  <a:solidFill>
                    <a:schemeClr val="bg1"/>
                  </a:solidFill>
                  <a:effectLst>
                    <a:glow rad="190500">
                      <a:srgbClr val="3C3BE7"/>
                    </a:glow>
                    <a:outerShdw blurRad="50800" dist="76200" dir="5400000" algn="ctr" rotWithShape="0">
                      <a:srgbClr val="5E9CF2">
                        <a:alpha val="100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创作节</a:t>
              </a:r>
              <a:r>
                <a:rPr lang="en-US" altLang="zh-CN" sz="7200" b="1" dirty="0">
                  <a:ln>
                    <a:noFill/>
                  </a:ln>
                  <a:solidFill>
                    <a:schemeClr val="bg1"/>
                  </a:solidFill>
                  <a:effectLst>
                    <a:glow rad="190500">
                      <a:srgbClr val="3C3BE7"/>
                    </a:glow>
                    <a:outerShdw blurRad="50800" dist="76200" dir="5400000" algn="ctr" rotWithShape="0">
                      <a:srgbClr val="5E9CF2">
                        <a:alpha val="100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zh-CN" altLang="en-US" sz="7200" b="1" dirty="0">
                  <a:ln>
                    <a:noFill/>
                  </a:ln>
                  <a:solidFill>
                    <a:schemeClr val="bg1"/>
                  </a:solidFill>
                  <a:effectLst>
                    <a:glow rad="190500">
                      <a:srgbClr val="3C3BE7"/>
                    </a:glow>
                    <a:outerShdw blurRad="50800" dist="76200" dir="5400000" algn="ctr" rotWithShape="0">
                      <a:srgbClr val="5E9CF2">
                        <a:alpha val="100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决赛路演</a:t>
              </a:r>
            </a:p>
          </p:txBody>
        </p:sp>
      </p:grpSp>
      <p:pic>
        <p:nvPicPr>
          <p:cNvPr id="29" name="图片 28" descr="底部箭头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6260" y="5468620"/>
            <a:ext cx="949325" cy="9823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3510915" y="4323715"/>
            <a:ext cx="5071110" cy="1442720"/>
          </a:xfrm>
        </p:spPr>
        <p:txBody>
          <a:bodyPr>
            <a:normAutofit fontScale="9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6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牛牛向前冲队</a:t>
            </a:r>
            <a:br>
              <a:rPr lang="zh-CN" altLang="en-US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br>
            <a:r>
              <a:rPr lang="en-US" altLang="zh-CN" sz="2665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2024-11-23</a:t>
            </a:r>
          </a:p>
        </p:txBody>
      </p:sp>
      <p:pic>
        <p:nvPicPr>
          <p:cNvPr id="8" name="图片 7" descr="资源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0095230" y="363220"/>
            <a:ext cx="1552575" cy="393700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86460" y="2523490"/>
            <a:ext cx="10412095" cy="1442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rgbClr val="0BD9F6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赛事议题：根据 GitHub 的开源项目数据，开发一款开发者评估应用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9B78B-C32B-F97B-9630-3F334A36B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EEF3EBF0-3DF9-ED8F-BD8F-3A376C060C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088" y="354180"/>
            <a:ext cx="11456894" cy="66871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功能演示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0B8F273-B639-D3FA-2D41-A6F261221FFE}"/>
              </a:ext>
            </a:extLst>
          </p:cNvPr>
          <p:cNvSpPr txBox="1"/>
          <p:nvPr/>
        </p:nvSpPr>
        <p:spPr>
          <a:xfrm>
            <a:off x="7557770" y="290830"/>
            <a:ext cx="4276725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1024</a:t>
            </a:r>
            <a:r>
              <a:rPr kumimoji="1" lang="zh-CN" altLang="en-US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创作节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zh-CN" altLang="en-US" sz="2400" b="1" dirty="0">
                <a:solidFill>
                  <a:srgbClr val="00288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校园编程马拉松</a:t>
            </a:r>
          </a:p>
        </p:txBody>
      </p:sp>
    </p:spTree>
    <p:extLst>
      <p:ext uri="{BB962C8B-B14F-4D97-AF65-F5344CB8AC3E}">
        <p14:creationId xmlns:p14="http://schemas.microsoft.com/office/powerpoint/2010/main" val="1619646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7EB7F-E491-1E0F-C608-FA37571C6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444A12FD-2BF0-6F6A-BA4C-DA7D40709F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088" y="354180"/>
            <a:ext cx="11456894" cy="66871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性能压测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3DADA4-49A9-96CC-5C3B-DFDB6AF82A0B}"/>
              </a:ext>
            </a:extLst>
          </p:cNvPr>
          <p:cNvSpPr txBox="1"/>
          <p:nvPr/>
        </p:nvSpPr>
        <p:spPr>
          <a:xfrm>
            <a:off x="7557770" y="290830"/>
            <a:ext cx="4276725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1024</a:t>
            </a:r>
            <a:r>
              <a:rPr kumimoji="1" lang="zh-CN" altLang="en-US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创作节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zh-CN" altLang="en-US" sz="2400" b="1" dirty="0">
                <a:solidFill>
                  <a:srgbClr val="00288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校园编程马拉松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738C1B4-6B59-3EEA-CF44-15DA983AF2C2}"/>
              </a:ext>
            </a:extLst>
          </p:cNvPr>
          <p:cNvGrpSpPr/>
          <p:nvPr/>
        </p:nvGrpSpPr>
        <p:grpSpPr>
          <a:xfrm>
            <a:off x="3957637" y="1086242"/>
            <a:ext cx="4276725" cy="5367860"/>
            <a:chOff x="-2763296" y="1267957"/>
            <a:chExt cx="4276725" cy="536786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D2E739D1-7473-9F26-3FC2-91ACB154EB15}"/>
                </a:ext>
              </a:extLst>
            </p:cNvPr>
            <p:cNvSpPr/>
            <p:nvPr/>
          </p:nvSpPr>
          <p:spPr>
            <a:xfrm>
              <a:off x="-2763296" y="1267957"/>
              <a:ext cx="4276725" cy="536786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85000"/>
              </a:schemeClr>
            </a:solidFill>
            <a:ln>
              <a:solidFill>
                <a:schemeClr val="accent1">
                  <a:lumMod val="20000"/>
                  <a:lumOff val="80000"/>
                  <a:alpha val="7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D06482B-78FA-9686-1BBF-952DB3829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411553" y="1679094"/>
              <a:ext cx="3747984" cy="4656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2702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844E-CCF3-4C55-B3CB-3D6FBEB73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EDDC8629-A297-DE7F-053D-C84C090791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088" y="354180"/>
            <a:ext cx="11456894" cy="66871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性能压测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C36C39F-7E1C-8693-9C44-E55BD1C8F6DB}"/>
              </a:ext>
            </a:extLst>
          </p:cNvPr>
          <p:cNvSpPr txBox="1"/>
          <p:nvPr/>
        </p:nvSpPr>
        <p:spPr>
          <a:xfrm>
            <a:off x="7557770" y="290830"/>
            <a:ext cx="4276725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1024</a:t>
            </a:r>
            <a:r>
              <a:rPr kumimoji="1" lang="zh-CN" altLang="en-US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创作节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zh-CN" altLang="en-US" sz="2400" b="1" dirty="0">
                <a:solidFill>
                  <a:srgbClr val="00288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校园编程马拉松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901795-0CDC-C2C5-C9B0-2ECD8C83E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80" y="1605696"/>
            <a:ext cx="10559039" cy="447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83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944A7-86F0-F06B-798A-1771E1362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EE4A050-23EF-F9F3-300B-7F2A987498F2}"/>
              </a:ext>
            </a:extLst>
          </p:cNvPr>
          <p:cNvGrpSpPr/>
          <p:nvPr userDrawn="1"/>
        </p:nvGrpSpPr>
        <p:grpSpPr>
          <a:xfrm>
            <a:off x="10490835" y="384175"/>
            <a:ext cx="1344295" cy="695325"/>
            <a:chOff x="16552" y="419"/>
            <a:chExt cx="2117" cy="1095"/>
          </a:xfrm>
        </p:grpSpPr>
        <p:pic>
          <p:nvPicPr>
            <p:cNvPr id="7" name="图片 6" descr="logo_画板 1">
              <a:extLst>
                <a:ext uri="{FF2B5EF4-FFF2-40B4-BE49-F238E27FC236}">
                  <a16:creationId xmlns:a16="http://schemas.microsoft.com/office/drawing/2014/main" id="{8901C3E8-B170-59FD-4E93-3E75D4B7C83D}"/>
                </a:ext>
              </a:extLst>
            </p:cNvPr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6552" y="419"/>
              <a:ext cx="2013" cy="534"/>
            </a:xfrm>
            <a:prstGeom prst="rect">
              <a:avLst/>
            </a:prstGeom>
          </p:spPr>
        </p:pic>
        <p:sp>
          <p:nvSpPr>
            <p:cNvPr id="9" name="标题 7">
              <a:extLst>
                <a:ext uri="{FF2B5EF4-FFF2-40B4-BE49-F238E27FC236}">
                  <a16:creationId xmlns:a16="http://schemas.microsoft.com/office/drawing/2014/main" id="{019C0C94-74C9-2EEA-2C3C-6A391C1543C2}"/>
                </a:ext>
              </a:extLst>
            </p:cNvPr>
            <p:cNvSpPr>
              <a:spLocks noGrp="1"/>
            </p:cNvSpPr>
            <p:nvPr/>
          </p:nvSpPr>
          <p:spPr>
            <a:xfrm>
              <a:off x="16657" y="974"/>
              <a:ext cx="2013" cy="5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>
                <a:lnSpc>
                  <a:spcPct val="120000"/>
                </a:lnSpc>
              </a:pPr>
              <a:r>
                <a:rPr kumimoji="1" lang="en-US" altLang="zh-CN" sz="1800" b="1" dirty="0">
                  <a:solidFill>
                    <a:srgbClr val="0059D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1024</a:t>
              </a:r>
              <a:r>
                <a:rPr kumimoji="1" lang="zh-CN" altLang="en-US" sz="1800" b="1" dirty="0">
                  <a:solidFill>
                    <a:srgbClr val="0059D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创作节</a:t>
              </a:r>
            </a:p>
          </p:txBody>
        </p:sp>
      </p:grpSp>
      <p:sp>
        <p:nvSpPr>
          <p:cNvPr id="8" name="标题 7">
            <a:extLst>
              <a:ext uri="{FF2B5EF4-FFF2-40B4-BE49-F238E27FC236}">
                <a16:creationId xmlns:a16="http://schemas.microsoft.com/office/drawing/2014/main" id="{0B295707-A130-1BCB-EDB8-D97B7011E0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0468" y="352275"/>
            <a:ext cx="11456894" cy="66871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性能压测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9F87AB-C864-48DA-6656-BF2F57365096}"/>
              </a:ext>
            </a:extLst>
          </p:cNvPr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zh-CN" altLang="en-US" dirty="0">
              <a:noFill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A2A46F-8E7A-754D-05DA-B5400E01A0F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83"/>
          <a:stretch/>
        </p:blipFill>
        <p:spPr>
          <a:xfrm>
            <a:off x="1819922" y="1759090"/>
            <a:ext cx="8188336" cy="389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4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4C574-0C73-C9CC-118E-975155B80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BF6086FA-3ABD-E199-22D5-7F5E24ADAD9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088" y="354180"/>
            <a:ext cx="11456894" cy="66871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商业化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43AAFB7-FC5F-E39E-F872-E076CA93DF49}"/>
              </a:ext>
            </a:extLst>
          </p:cNvPr>
          <p:cNvSpPr txBox="1"/>
          <p:nvPr/>
        </p:nvSpPr>
        <p:spPr>
          <a:xfrm>
            <a:off x="7557770" y="290830"/>
            <a:ext cx="4276725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1024</a:t>
            </a:r>
            <a:r>
              <a:rPr kumimoji="1" lang="zh-CN" altLang="en-US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创作节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zh-CN" altLang="en-US" sz="2400" b="1" dirty="0">
                <a:solidFill>
                  <a:srgbClr val="00288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校园编程马拉松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28E2948-15F8-E185-3099-F2DB4D66A296}"/>
              </a:ext>
            </a:extLst>
          </p:cNvPr>
          <p:cNvGrpSpPr/>
          <p:nvPr/>
        </p:nvGrpSpPr>
        <p:grpSpPr>
          <a:xfrm flipH="1">
            <a:off x="352425" y="1273991"/>
            <a:ext cx="11697086" cy="4755334"/>
            <a:chOff x="49623" y="1293041"/>
            <a:chExt cx="11475627" cy="4678317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1443C90F-742E-449E-351E-40538C7DCA28}"/>
                </a:ext>
              </a:extLst>
            </p:cNvPr>
            <p:cNvSpPr/>
            <p:nvPr/>
          </p:nvSpPr>
          <p:spPr>
            <a:xfrm>
              <a:off x="666750" y="1293041"/>
              <a:ext cx="10858500" cy="4678317"/>
            </a:xfrm>
            <a:prstGeom prst="roundRect">
              <a:avLst>
                <a:gd name="adj" fmla="val 3517"/>
              </a:avLst>
            </a:prstGeom>
            <a:solidFill>
              <a:srgbClr val="D1E2FA">
                <a:alpha val="84000"/>
              </a:srgbClr>
            </a:solidFill>
            <a:ln w="127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D80BE7C-E1A0-F94C-1AD8-748EA5766BED}"/>
                </a:ext>
              </a:extLst>
            </p:cNvPr>
            <p:cNvGrpSpPr/>
            <p:nvPr/>
          </p:nvGrpSpPr>
          <p:grpSpPr>
            <a:xfrm>
              <a:off x="49623" y="2744720"/>
              <a:ext cx="5677470" cy="3051999"/>
              <a:chOff x="49623" y="2744720"/>
              <a:chExt cx="5677470" cy="3051999"/>
            </a:xfrm>
          </p:grpSpPr>
          <p:sp>
            <p:nvSpPr>
              <p:cNvPr id="71" name="Bullet">
                <a:extLst>
                  <a:ext uri="{FF2B5EF4-FFF2-40B4-BE49-F238E27FC236}">
                    <a16:creationId xmlns:a16="http://schemas.microsoft.com/office/drawing/2014/main" id="{9A409F23-C2ED-E263-357C-638DB2810E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2969" y="2744720"/>
                <a:ext cx="3154158" cy="5929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635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algn="ctr"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目录</a:t>
                </a:r>
              </a:p>
            </p:txBody>
          </p:sp>
          <p:sp>
            <p:nvSpPr>
              <p:cNvPr id="72" name="Text">
                <a:extLst>
                  <a:ext uri="{FF2B5EF4-FFF2-40B4-BE49-F238E27FC236}">
                    <a16:creationId xmlns:a16="http://schemas.microsoft.com/office/drawing/2014/main" id="{13F5082F-2E94-B77A-999C-072F08E51A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623" y="3808835"/>
                <a:ext cx="5677470" cy="1987884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5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pt-BR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1.</a:t>
                </a: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广告与赞助：通过接入第三方广告和赞助增加收益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pt-BR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pt-BR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2.</a:t>
                </a: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企业合作：与七牛云对接，引流推广相关云产品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3.</a:t>
                </a: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社区化：发展成社区技术论坛，知识付费等</a:t>
                </a:r>
                <a:endParaRPr lang="pt-BR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pt-BR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" name="Title">
              <a:extLst>
                <a:ext uri="{FF2B5EF4-FFF2-40B4-BE49-F238E27FC236}">
                  <a16:creationId xmlns:a16="http://schemas.microsoft.com/office/drawing/2014/main" id="{E57FF563-F0F2-FD9C-8A40-92C551864300}"/>
                </a:ext>
              </a:extLst>
            </p:cNvPr>
            <p:cNvSpPr txBox="1">
              <a:spLocks/>
            </p:cNvSpPr>
            <p:nvPr/>
          </p:nvSpPr>
          <p:spPr>
            <a:xfrm>
              <a:off x="892969" y="1427173"/>
              <a:ext cx="6210804" cy="1070828"/>
            </a:xfrm>
            <a:prstGeom prst="rect">
              <a:avLst/>
            </a:prstGeom>
            <a:noFill/>
          </p:spPr>
          <p:txBody>
            <a:bodyPr vert="horz" wrap="square" rtlCol="0" anchor="b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未来商业化</a:t>
              </a:r>
            </a:p>
          </p:txBody>
        </p:sp>
        <p:sp>
          <p:nvSpPr>
            <p:cNvPr id="7" name="Freeform 135">
              <a:extLst>
                <a:ext uri="{FF2B5EF4-FFF2-40B4-BE49-F238E27FC236}">
                  <a16:creationId xmlns:a16="http://schemas.microsoft.com/office/drawing/2014/main" id="{7B5D87ED-83FE-000C-B00E-B9F274F723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824973" y="4786041"/>
              <a:ext cx="1893164" cy="496050"/>
            </a:xfrm>
            <a:custGeom>
              <a:avLst/>
              <a:gdLst>
                <a:gd name="T0" fmla="*/ 428 w 429"/>
                <a:gd name="T1" fmla="*/ 110 h 112"/>
                <a:gd name="T2" fmla="*/ 428 w 429"/>
                <a:gd name="T3" fmla="*/ 98 h 112"/>
                <a:gd name="T4" fmla="*/ 329 w 429"/>
                <a:gd name="T5" fmla="*/ 97 h 112"/>
                <a:gd name="T6" fmla="*/ 313 w 429"/>
                <a:gd name="T7" fmla="*/ 64 h 112"/>
                <a:gd name="T8" fmla="*/ 323 w 429"/>
                <a:gd name="T9" fmla="*/ 13 h 112"/>
                <a:gd name="T10" fmla="*/ 429 w 429"/>
                <a:gd name="T11" fmla="*/ 20 h 112"/>
                <a:gd name="T12" fmla="*/ 429 w 429"/>
                <a:gd name="T13" fmla="*/ 5 h 112"/>
                <a:gd name="T14" fmla="*/ 323 w 429"/>
                <a:gd name="T15" fmla="*/ 0 h 112"/>
                <a:gd name="T16" fmla="*/ 22 w 429"/>
                <a:gd name="T17" fmla="*/ 8 h 112"/>
                <a:gd name="T18" fmla="*/ 2 w 429"/>
                <a:gd name="T19" fmla="*/ 57 h 112"/>
                <a:gd name="T20" fmla="*/ 18 w 429"/>
                <a:gd name="T21" fmla="*/ 107 h 112"/>
                <a:gd name="T22" fmla="*/ 313 w 429"/>
                <a:gd name="T23" fmla="*/ 112 h 112"/>
                <a:gd name="T24" fmla="*/ 428 w 429"/>
                <a:gd name="T25" fmla="*/ 11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112">
                  <a:moveTo>
                    <a:pt x="428" y="110"/>
                  </a:moveTo>
                  <a:cubicBezTo>
                    <a:pt x="428" y="98"/>
                    <a:pt x="428" y="98"/>
                    <a:pt x="428" y="98"/>
                  </a:cubicBezTo>
                  <a:cubicBezTo>
                    <a:pt x="428" y="98"/>
                    <a:pt x="358" y="96"/>
                    <a:pt x="329" y="97"/>
                  </a:cubicBezTo>
                  <a:cubicBezTo>
                    <a:pt x="329" y="97"/>
                    <a:pt x="315" y="89"/>
                    <a:pt x="313" y="64"/>
                  </a:cubicBezTo>
                  <a:cubicBezTo>
                    <a:pt x="312" y="47"/>
                    <a:pt x="310" y="17"/>
                    <a:pt x="323" y="13"/>
                  </a:cubicBezTo>
                  <a:cubicBezTo>
                    <a:pt x="337" y="9"/>
                    <a:pt x="429" y="20"/>
                    <a:pt x="429" y="20"/>
                  </a:cubicBezTo>
                  <a:cubicBezTo>
                    <a:pt x="429" y="5"/>
                    <a:pt x="429" y="5"/>
                    <a:pt x="429" y="5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9" y="11"/>
                    <a:pt x="0" y="32"/>
                    <a:pt x="2" y="57"/>
                  </a:cubicBezTo>
                  <a:cubicBezTo>
                    <a:pt x="2" y="73"/>
                    <a:pt x="10" y="94"/>
                    <a:pt x="18" y="107"/>
                  </a:cubicBezTo>
                  <a:cubicBezTo>
                    <a:pt x="313" y="112"/>
                    <a:pt x="313" y="112"/>
                    <a:pt x="313" y="112"/>
                  </a:cubicBezTo>
                  <a:lnTo>
                    <a:pt x="428" y="11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136">
              <a:extLst>
                <a:ext uri="{FF2B5EF4-FFF2-40B4-BE49-F238E27FC236}">
                  <a16:creationId xmlns:a16="http://schemas.microsoft.com/office/drawing/2014/main" id="{B4A63F6B-FB63-8B87-C85E-C58BDADDB2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2333" y="4865930"/>
              <a:ext cx="1244769" cy="35300"/>
            </a:xfrm>
            <a:custGeom>
              <a:avLst/>
              <a:gdLst>
                <a:gd name="T0" fmla="*/ 280 w 282"/>
                <a:gd name="T1" fmla="*/ 0 h 8"/>
                <a:gd name="T2" fmla="*/ 2 w 282"/>
                <a:gd name="T3" fmla="*/ 4 h 8"/>
                <a:gd name="T4" fmla="*/ 0 w 282"/>
                <a:gd name="T5" fmla="*/ 6 h 8"/>
                <a:gd name="T6" fmla="*/ 2 w 282"/>
                <a:gd name="T7" fmla="*/ 8 h 8"/>
                <a:gd name="T8" fmla="*/ 280 w 282"/>
                <a:gd name="T9" fmla="*/ 4 h 8"/>
                <a:gd name="T10" fmla="*/ 282 w 282"/>
                <a:gd name="T11" fmla="*/ 2 h 8"/>
                <a:gd name="T12" fmla="*/ 280 w 28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8">
                  <a:moveTo>
                    <a:pt x="280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280" y="4"/>
                    <a:pt x="280" y="4"/>
                    <a:pt x="280" y="4"/>
                  </a:cubicBezTo>
                  <a:cubicBezTo>
                    <a:pt x="281" y="4"/>
                    <a:pt x="282" y="3"/>
                    <a:pt x="282" y="2"/>
                  </a:cubicBezTo>
                  <a:cubicBezTo>
                    <a:pt x="282" y="1"/>
                    <a:pt x="281" y="0"/>
                    <a:pt x="28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137">
              <a:extLst>
                <a:ext uri="{FF2B5EF4-FFF2-40B4-BE49-F238E27FC236}">
                  <a16:creationId xmlns:a16="http://schemas.microsoft.com/office/drawing/2014/main" id="{5F0F03F8-DE45-B34C-D773-139681E26E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843552" y="4830630"/>
              <a:ext cx="507197" cy="388294"/>
            </a:xfrm>
            <a:custGeom>
              <a:avLst/>
              <a:gdLst>
                <a:gd name="T0" fmla="*/ 112 w 115"/>
                <a:gd name="T1" fmla="*/ 87 h 88"/>
                <a:gd name="T2" fmla="*/ 19 w 115"/>
                <a:gd name="T3" fmla="*/ 87 h 88"/>
                <a:gd name="T4" fmla="*/ 3 w 115"/>
                <a:gd name="T5" fmla="*/ 54 h 88"/>
                <a:gd name="T6" fmla="*/ 13 w 115"/>
                <a:gd name="T7" fmla="*/ 3 h 88"/>
                <a:gd name="T8" fmla="*/ 111 w 115"/>
                <a:gd name="T9" fmla="*/ 8 h 88"/>
                <a:gd name="T10" fmla="*/ 112 w 115"/>
                <a:gd name="T11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88">
                  <a:moveTo>
                    <a:pt x="112" y="87"/>
                  </a:moveTo>
                  <a:cubicBezTo>
                    <a:pt x="94" y="88"/>
                    <a:pt x="43" y="86"/>
                    <a:pt x="19" y="87"/>
                  </a:cubicBezTo>
                  <a:cubicBezTo>
                    <a:pt x="19" y="87"/>
                    <a:pt x="5" y="79"/>
                    <a:pt x="3" y="54"/>
                  </a:cubicBezTo>
                  <a:cubicBezTo>
                    <a:pt x="2" y="37"/>
                    <a:pt x="0" y="7"/>
                    <a:pt x="13" y="3"/>
                  </a:cubicBezTo>
                  <a:cubicBezTo>
                    <a:pt x="24" y="0"/>
                    <a:pt x="88" y="4"/>
                    <a:pt x="111" y="8"/>
                  </a:cubicBezTo>
                  <a:cubicBezTo>
                    <a:pt x="113" y="9"/>
                    <a:pt x="115" y="87"/>
                    <a:pt x="112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138">
              <a:extLst>
                <a:ext uri="{FF2B5EF4-FFF2-40B4-BE49-F238E27FC236}">
                  <a16:creationId xmlns:a16="http://schemas.microsoft.com/office/drawing/2014/main" id="{8D1AFCAE-7B39-29F1-2EDD-CD1E8EAF82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891857" y="4940244"/>
              <a:ext cx="330700" cy="72457"/>
            </a:xfrm>
            <a:custGeom>
              <a:avLst/>
              <a:gdLst>
                <a:gd name="T0" fmla="*/ 75 w 75"/>
                <a:gd name="T1" fmla="*/ 0 h 16"/>
                <a:gd name="T2" fmla="*/ 0 w 75"/>
                <a:gd name="T3" fmla="*/ 3 h 16"/>
                <a:gd name="T4" fmla="*/ 24 w 75"/>
                <a:gd name="T5" fmla="*/ 13 h 16"/>
                <a:gd name="T6" fmla="*/ 75 w 75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16">
                  <a:moveTo>
                    <a:pt x="7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9" y="11"/>
                    <a:pt x="24" y="13"/>
                  </a:cubicBezTo>
                  <a:cubicBezTo>
                    <a:pt x="40" y="16"/>
                    <a:pt x="75" y="0"/>
                    <a:pt x="75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139">
              <a:extLst>
                <a:ext uri="{FF2B5EF4-FFF2-40B4-BE49-F238E27FC236}">
                  <a16:creationId xmlns:a16="http://schemas.microsoft.com/office/drawing/2014/main" id="{AEE8FD75-E3AE-7C5B-176C-02ABDF3137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97755" y="5100020"/>
              <a:ext cx="334415" cy="57594"/>
            </a:xfrm>
            <a:custGeom>
              <a:avLst/>
              <a:gdLst>
                <a:gd name="T0" fmla="*/ 76 w 76"/>
                <a:gd name="T1" fmla="*/ 5 h 13"/>
                <a:gd name="T2" fmla="*/ 0 w 76"/>
                <a:gd name="T3" fmla="*/ 0 h 13"/>
                <a:gd name="T4" fmla="*/ 25 w 76"/>
                <a:gd name="T5" fmla="*/ 10 h 13"/>
                <a:gd name="T6" fmla="*/ 76 w 76"/>
                <a:gd name="T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3">
                  <a:moveTo>
                    <a:pt x="76" y="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" y="8"/>
                    <a:pt x="25" y="10"/>
                  </a:cubicBezTo>
                  <a:cubicBezTo>
                    <a:pt x="40" y="13"/>
                    <a:pt x="76" y="5"/>
                    <a:pt x="76" y="5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40">
              <a:extLst>
                <a:ext uri="{FF2B5EF4-FFF2-40B4-BE49-F238E27FC236}">
                  <a16:creationId xmlns:a16="http://schemas.microsoft.com/office/drawing/2014/main" id="{57BF71BC-7F2C-1C95-6351-4E1D415FD1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860273" y="4830630"/>
              <a:ext cx="490476" cy="384578"/>
            </a:xfrm>
            <a:custGeom>
              <a:avLst/>
              <a:gdLst>
                <a:gd name="T0" fmla="*/ 19 w 111"/>
                <a:gd name="T1" fmla="*/ 87 h 87"/>
                <a:gd name="T2" fmla="*/ 3 w 111"/>
                <a:gd name="T3" fmla="*/ 54 h 87"/>
                <a:gd name="T4" fmla="*/ 13 w 111"/>
                <a:gd name="T5" fmla="*/ 3 h 87"/>
                <a:gd name="T6" fmla="*/ 111 w 111"/>
                <a:gd name="T7" fmla="*/ 8 h 87"/>
                <a:gd name="T8" fmla="*/ 33 w 111"/>
                <a:gd name="T9" fmla="*/ 14 h 87"/>
                <a:gd name="T10" fmla="*/ 8 w 111"/>
                <a:gd name="T11" fmla="*/ 50 h 87"/>
                <a:gd name="T12" fmla="*/ 8 w 111"/>
                <a:gd name="T13" fmla="*/ 51 h 87"/>
                <a:gd name="T14" fmla="*/ 19 w 111"/>
                <a:gd name="T1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87">
                  <a:moveTo>
                    <a:pt x="19" y="87"/>
                  </a:moveTo>
                  <a:cubicBezTo>
                    <a:pt x="19" y="87"/>
                    <a:pt x="5" y="79"/>
                    <a:pt x="3" y="54"/>
                  </a:cubicBezTo>
                  <a:cubicBezTo>
                    <a:pt x="2" y="37"/>
                    <a:pt x="0" y="7"/>
                    <a:pt x="13" y="3"/>
                  </a:cubicBezTo>
                  <a:cubicBezTo>
                    <a:pt x="24" y="0"/>
                    <a:pt x="88" y="4"/>
                    <a:pt x="111" y="8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19" y="14"/>
                    <a:pt x="7" y="30"/>
                    <a:pt x="8" y="50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0" y="72"/>
                    <a:pt x="17" y="85"/>
                    <a:pt x="19" y="87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41">
              <a:extLst>
                <a:ext uri="{FF2B5EF4-FFF2-40B4-BE49-F238E27FC236}">
                  <a16:creationId xmlns:a16="http://schemas.microsoft.com/office/drawing/2014/main" id="{C2E9D99B-6806-4FE6-F0FE-EC9484671E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1756" y="5285807"/>
              <a:ext cx="1976767" cy="358568"/>
            </a:xfrm>
            <a:custGeom>
              <a:avLst/>
              <a:gdLst>
                <a:gd name="T0" fmla="*/ 12 w 448"/>
                <a:gd name="T1" fmla="*/ 0 h 81"/>
                <a:gd name="T2" fmla="*/ 436 w 448"/>
                <a:gd name="T3" fmla="*/ 0 h 81"/>
                <a:gd name="T4" fmla="*/ 448 w 448"/>
                <a:gd name="T5" fmla="*/ 6 h 81"/>
                <a:gd name="T6" fmla="*/ 448 w 448"/>
                <a:gd name="T7" fmla="*/ 75 h 81"/>
                <a:gd name="T8" fmla="*/ 436 w 448"/>
                <a:gd name="T9" fmla="*/ 81 h 81"/>
                <a:gd name="T10" fmla="*/ 17 w 448"/>
                <a:gd name="T11" fmla="*/ 81 h 81"/>
                <a:gd name="T12" fmla="*/ 5 w 448"/>
                <a:gd name="T13" fmla="*/ 75 h 81"/>
                <a:gd name="T14" fmla="*/ 1 w 448"/>
                <a:gd name="T15" fmla="*/ 6 h 81"/>
                <a:gd name="T16" fmla="*/ 12 w 448"/>
                <a:gd name="T1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8" h="81">
                  <a:moveTo>
                    <a:pt x="12" y="0"/>
                  </a:moveTo>
                  <a:cubicBezTo>
                    <a:pt x="436" y="0"/>
                    <a:pt x="436" y="0"/>
                    <a:pt x="436" y="0"/>
                  </a:cubicBezTo>
                  <a:cubicBezTo>
                    <a:pt x="442" y="0"/>
                    <a:pt x="448" y="3"/>
                    <a:pt x="448" y="6"/>
                  </a:cubicBezTo>
                  <a:cubicBezTo>
                    <a:pt x="448" y="75"/>
                    <a:pt x="448" y="75"/>
                    <a:pt x="448" y="75"/>
                  </a:cubicBezTo>
                  <a:cubicBezTo>
                    <a:pt x="448" y="78"/>
                    <a:pt x="442" y="81"/>
                    <a:pt x="436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0" y="81"/>
                    <a:pt x="5" y="79"/>
                    <a:pt x="5" y="7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3"/>
                    <a:pt x="6" y="0"/>
                    <a:pt x="1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Freeform 142">
              <a:extLst>
                <a:ext uri="{FF2B5EF4-FFF2-40B4-BE49-F238E27FC236}">
                  <a16:creationId xmlns:a16="http://schemas.microsoft.com/office/drawing/2014/main" id="{C6C6974B-885F-2073-17C2-E9306F4A2F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96484" y="5622080"/>
              <a:ext cx="5528766" cy="349278"/>
            </a:xfrm>
            <a:custGeom>
              <a:avLst/>
              <a:gdLst>
                <a:gd name="T0" fmla="*/ 1238 w 1278"/>
                <a:gd name="T1" fmla="*/ 0 h 79"/>
                <a:gd name="T2" fmla="*/ 40 w 1278"/>
                <a:gd name="T3" fmla="*/ 0 h 79"/>
                <a:gd name="T4" fmla="*/ 0 w 1278"/>
                <a:gd name="T5" fmla="*/ 39 h 79"/>
                <a:gd name="T6" fmla="*/ 0 w 1278"/>
                <a:gd name="T7" fmla="*/ 40 h 79"/>
                <a:gd name="T8" fmla="*/ 40 w 1278"/>
                <a:gd name="T9" fmla="*/ 79 h 79"/>
                <a:gd name="T10" fmla="*/ 1238 w 1278"/>
                <a:gd name="T11" fmla="*/ 79 h 79"/>
                <a:gd name="T12" fmla="*/ 1278 w 1278"/>
                <a:gd name="T13" fmla="*/ 40 h 79"/>
                <a:gd name="T14" fmla="*/ 1278 w 1278"/>
                <a:gd name="T15" fmla="*/ 39 h 79"/>
                <a:gd name="T16" fmla="*/ 1238 w 1278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8" h="79">
                  <a:moveTo>
                    <a:pt x="1238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7"/>
                    <a:pt x="0" y="3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62"/>
                    <a:pt x="18" y="79"/>
                    <a:pt x="40" y="79"/>
                  </a:cubicBezTo>
                  <a:cubicBezTo>
                    <a:pt x="1238" y="79"/>
                    <a:pt x="1238" y="79"/>
                    <a:pt x="1238" y="79"/>
                  </a:cubicBezTo>
                  <a:cubicBezTo>
                    <a:pt x="1260" y="79"/>
                    <a:pt x="1278" y="62"/>
                    <a:pt x="1278" y="40"/>
                  </a:cubicBezTo>
                  <a:cubicBezTo>
                    <a:pt x="1278" y="39"/>
                    <a:pt x="1278" y="39"/>
                    <a:pt x="1278" y="39"/>
                  </a:cubicBezTo>
                  <a:cubicBezTo>
                    <a:pt x="1278" y="17"/>
                    <a:pt x="1260" y="0"/>
                    <a:pt x="1238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143">
              <a:extLst>
                <a:ext uri="{FF2B5EF4-FFF2-40B4-BE49-F238E27FC236}">
                  <a16:creationId xmlns:a16="http://schemas.microsoft.com/office/drawing/2014/main" id="{AD3ED350-8513-EECD-FF3F-C4FF556780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60453" y="3426085"/>
              <a:ext cx="2948430" cy="2195995"/>
            </a:xfrm>
            <a:custGeom>
              <a:avLst/>
              <a:gdLst>
                <a:gd name="T0" fmla="*/ 380 w 668"/>
                <a:gd name="T1" fmla="*/ 15 h 497"/>
                <a:gd name="T2" fmla="*/ 17 w 668"/>
                <a:gd name="T3" fmla="*/ 497 h 497"/>
                <a:gd name="T4" fmla="*/ 547 w 668"/>
                <a:gd name="T5" fmla="*/ 497 h 497"/>
                <a:gd name="T6" fmla="*/ 601 w 668"/>
                <a:gd name="T7" fmla="*/ 349 h 497"/>
                <a:gd name="T8" fmla="*/ 654 w 668"/>
                <a:gd name="T9" fmla="*/ 152 h 497"/>
                <a:gd name="T10" fmla="*/ 577 w 668"/>
                <a:gd name="T11" fmla="*/ 47 h 497"/>
                <a:gd name="T12" fmla="*/ 380 w 668"/>
                <a:gd name="T13" fmla="*/ 15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8" h="497">
                  <a:moveTo>
                    <a:pt x="380" y="15"/>
                  </a:moveTo>
                  <a:cubicBezTo>
                    <a:pt x="220" y="0"/>
                    <a:pt x="0" y="426"/>
                    <a:pt x="17" y="497"/>
                  </a:cubicBezTo>
                  <a:cubicBezTo>
                    <a:pt x="547" y="497"/>
                    <a:pt x="547" y="497"/>
                    <a:pt x="547" y="497"/>
                  </a:cubicBezTo>
                  <a:cubicBezTo>
                    <a:pt x="547" y="497"/>
                    <a:pt x="572" y="421"/>
                    <a:pt x="601" y="349"/>
                  </a:cubicBezTo>
                  <a:cubicBezTo>
                    <a:pt x="633" y="269"/>
                    <a:pt x="668" y="191"/>
                    <a:pt x="654" y="152"/>
                  </a:cubicBezTo>
                  <a:cubicBezTo>
                    <a:pt x="628" y="79"/>
                    <a:pt x="577" y="47"/>
                    <a:pt x="577" y="47"/>
                  </a:cubicBezTo>
                  <a:lnTo>
                    <a:pt x="380" y="15"/>
                  </a:lnTo>
                  <a:close/>
                </a:path>
              </a:pathLst>
            </a:custGeom>
            <a:solidFill>
              <a:schemeClr val="accent3"/>
            </a:solidFill>
            <a:ln w="52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Freeform 144">
              <a:extLst>
                <a:ext uri="{FF2B5EF4-FFF2-40B4-BE49-F238E27FC236}">
                  <a16:creationId xmlns:a16="http://schemas.microsoft.com/office/drawing/2014/main" id="{D25156A2-EBC2-7C43-BF17-C4AD0C10A63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83541" y="4260266"/>
              <a:ext cx="1244769" cy="1198323"/>
            </a:xfrm>
            <a:custGeom>
              <a:avLst/>
              <a:gdLst>
                <a:gd name="T0" fmla="*/ 0 w 282"/>
                <a:gd name="T1" fmla="*/ 82 h 271"/>
                <a:gd name="T2" fmla="*/ 69 w 282"/>
                <a:gd name="T3" fmla="*/ 235 h 271"/>
                <a:gd name="T4" fmla="*/ 188 w 282"/>
                <a:gd name="T5" fmla="*/ 270 h 271"/>
                <a:gd name="T6" fmla="*/ 56 w 282"/>
                <a:gd name="T7" fmla="*/ 0 h 271"/>
                <a:gd name="T8" fmla="*/ 0 w 282"/>
                <a:gd name="T9" fmla="*/ 8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71">
                  <a:moveTo>
                    <a:pt x="0" y="82"/>
                  </a:moveTo>
                  <a:cubicBezTo>
                    <a:pt x="0" y="82"/>
                    <a:pt x="25" y="180"/>
                    <a:pt x="69" y="235"/>
                  </a:cubicBezTo>
                  <a:cubicBezTo>
                    <a:pt x="98" y="271"/>
                    <a:pt x="125" y="270"/>
                    <a:pt x="188" y="270"/>
                  </a:cubicBezTo>
                  <a:cubicBezTo>
                    <a:pt x="282" y="270"/>
                    <a:pt x="56" y="0"/>
                    <a:pt x="56" y="0"/>
                  </a:cubicBezTo>
                  <a:lnTo>
                    <a:pt x="0" y="82"/>
                  </a:lnTo>
                  <a:close/>
                </a:path>
              </a:pathLst>
            </a:custGeom>
            <a:solidFill>
              <a:srgbClr val="EEB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Freeform 145">
              <a:extLst>
                <a:ext uri="{FF2B5EF4-FFF2-40B4-BE49-F238E27FC236}">
                  <a16:creationId xmlns:a16="http://schemas.microsoft.com/office/drawing/2014/main" id="{A9E19A34-F56A-575C-B5E7-2A8CB6281C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77733" y="4407037"/>
              <a:ext cx="622385" cy="1006962"/>
            </a:xfrm>
            <a:custGeom>
              <a:avLst/>
              <a:gdLst>
                <a:gd name="T0" fmla="*/ 0 w 141"/>
                <a:gd name="T1" fmla="*/ 103 h 228"/>
                <a:gd name="T2" fmla="*/ 44 w 141"/>
                <a:gd name="T3" fmla="*/ 0 h 228"/>
                <a:gd name="T4" fmla="*/ 141 w 141"/>
                <a:gd name="T5" fmla="*/ 228 h 228"/>
                <a:gd name="T6" fmla="*/ 98 w 141"/>
                <a:gd name="T7" fmla="*/ 21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228">
                  <a:moveTo>
                    <a:pt x="0" y="103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41" y="228"/>
                    <a:pt x="141" y="228"/>
                    <a:pt x="141" y="228"/>
                  </a:cubicBezTo>
                  <a:cubicBezTo>
                    <a:pt x="141" y="228"/>
                    <a:pt x="119" y="222"/>
                    <a:pt x="98" y="210"/>
                  </a:cubicBezTo>
                </a:path>
              </a:pathLst>
            </a:custGeom>
            <a:solidFill>
              <a:srgbClr val="E69A70"/>
            </a:solidFill>
            <a:ln w="38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146">
              <a:extLst>
                <a:ext uri="{FF2B5EF4-FFF2-40B4-BE49-F238E27FC236}">
                  <a16:creationId xmlns:a16="http://schemas.microsoft.com/office/drawing/2014/main" id="{DA8019BD-4387-0906-ABE9-452AF71B20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16603" y="4106063"/>
              <a:ext cx="250812" cy="522060"/>
            </a:xfrm>
            <a:custGeom>
              <a:avLst/>
              <a:gdLst>
                <a:gd name="T0" fmla="*/ 0 w 135"/>
                <a:gd name="T1" fmla="*/ 12 h 281"/>
                <a:gd name="T2" fmla="*/ 135 w 135"/>
                <a:gd name="T3" fmla="*/ 0 h 281"/>
                <a:gd name="T4" fmla="*/ 83 w 135"/>
                <a:gd name="T5" fmla="*/ 281 h 281"/>
                <a:gd name="T6" fmla="*/ 0 w 135"/>
                <a:gd name="T7" fmla="*/ 1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281">
                  <a:moveTo>
                    <a:pt x="0" y="12"/>
                  </a:moveTo>
                  <a:lnTo>
                    <a:pt x="135" y="0"/>
                  </a:lnTo>
                  <a:lnTo>
                    <a:pt x="83" y="281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accent3">
                <a:lumMod val="75000"/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Freeform 147">
              <a:extLst>
                <a:ext uri="{FF2B5EF4-FFF2-40B4-BE49-F238E27FC236}">
                  <a16:creationId xmlns:a16="http://schemas.microsoft.com/office/drawing/2014/main" id="{09CD95BD-7FB1-6049-A64D-70A85352DD0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37779" y="3868256"/>
              <a:ext cx="533207" cy="1174170"/>
            </a:xfrm>
            <a:custGeom>
              <a:avLst/>
              <a:gdLst>
                <a:gd name="T0" fmla="*/ 41 w 121"/>
                <a:gd name="T1" fmla="*/ 0 h 266"/>
                <a:gd name="T2" fmla="*/ 77 w 121"/>
                <a:gd name="T3" fmla="*/ 234 h 266"/>
                <a:gd name="T4" fmla="*/ 111 w 121"/>
                <a:gd name="T5" fmla="*/ 215 h 266"/>
                <a:gd name="T6" fmla="*/ 121 w 121"/>
                <a:gd name="T7" fmla="*/ 239 h 266"/>
                <a:gd name="T8" fmla="*/ 73 w 121"/>
                <a:gd name="T9" fmla="*/ 266 h 266"/>
                <a:gd name="T10" fmla="*/ 23 w 121"/>
                <a:gd name="T11" fmla="*/ 115 h 266"/>
                <a:gd name="T12" fmla="*/ 41 w 121"/>
                <a:gd name="T13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266">
                  <a:moveTo>
                    <a:pt x="41" y="0"/>
                  </a:moveTo>
                  <a:cubicBezTo>
                    <a:pt x="0" y="91"/>
                    <a:pt x="77" y="234"/>
                    <a:pt x="77" y="234"/>
                  </a:cubicBezTo>
                  <a:cubicBezTo>
                    <a:pt x="111" y="215"/>
                    <a:pt x="111" y="215"/>
                    <a:pt x="111" y="215"/>
                  </a:cubicBezTo>
                  <a:cubicBezTo>
                    <a:pt x="111" y="215"/>
                    <a:pt x="115" y="231"/>
                    <a:pt x="121" y="239"/>
                  </a:cubicBezTo>
                  <a:cubicBezTo>
                    <a:pt x="112" y="248"/>
                    <a:pt x="73" y="266"/>
                    <a:pt x="73" y="266"/>
                  </a:cubicBezTo>
                  <a:cubicBezTo>
                    <a:pt x="58" y="247"/>
                    <a:pt x="29" y="188"/>
                    <a:pt x="23" y="115"/>
                  </a:cubicBezTo>
                  <a:cubicBezTo>
                    <a:pt x="19" y="63"/>
                    <a:pt x="32" y="22"/>
                    <a:pt x="41" y="0"/>
                  </a:cubicBezTo>
                  <a:close/>
                </a:path>
              </a:pathLst>
            </a:custGeom>
            <a:solidFill>
              <a:schemeClr val="accent3">
                <a:lumMod val="75000"/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148">
              <a:extLst>
                <a:ext uri="{FF2B5EF4-FFF2-40B4-BE49-F238E27FC236}">
                  <a16:creationId xmlns:a16="http://schemas.microsoft.com/office/drawing/2014/main" id="{41134C00-D5A3-1A97-161A-7E91DA41AA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04717" y="3641597"/>
              <a:ext cx="572222" cy="1220617"/>
            </a:xfrm>
            <a:custGeom>
              <a:avLst/>
              <a:gdLst>
                <a:gd name="T0" fmla="*/ 0 w 130"/>
                <a:gd name="T1" fmla="*/ 11 h 276"/>
                <a:gd name="T2" fmla="*/ 49 w 130"/>
                <a:gd name="T3" fmla="*/ 5 h 276"/>
                <a:gd name="T4" fmla="*/ 130 w 130"/>
                <a:gd name="T5" fmla="*/ 124 h 276"/>
                <a:gd name="T6" fmla="*/ 63 w 130"/>
                <a:gd name="T7" fmla="*/ 276 h 276"/>
                <a:gd name="T8" fmla="*/ 47 w 130"/>
                <a:gd name="T9" fmla="*/ 206 h 276"/>
                <a:gd name="T10" fmla="*/ 33 w 130"/>
                <a:gd name="T11" fmla="*/ 229 h 276"/>
                <a:gd name="T12" fmla="*/ 0 w 130"/>
                <a:gd name="T13" fmla="*/ 1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76">
                  <a:moveTo>
                    <a:pt x="0" y="11"/>
                  </a:moveTo>
                  <a:cubicBezTo>
                    <a:pt x="0" y="11"/>
                    <a:pt x="39" y="0"/>
                    <a:pt x="49" y="5"/>
                  </a:cubicBezTo>
                  <a:cubicBezTo>
                    <a:pt x="60" y="11"/>
                    <a:pt x="130" y="124"/>
                    <a:pt x="130" y="124"/>
                  </a:cubicBezTo>
                  <a:cubicBezTo>
                    <a:pt x="63" y="276"/>
                    <a:pt x="63" y="276"/>
                    <a:pt x="63" y="276"/>
                  </a:cubicBezTo>
                  <a:cubicBezTo>
                    <a:pt x="47" y="206"/>
                    <a:pt x="47" y="206"/>
                    <a:pt x="47" y="206"/>
                  </a:cubicBezTo>
                  <a:cubicBezTo>
                    <a:pt x="33" y="229"/>
                    <a:pt x="33" y="229"/>
                    <a:pt x="33" y="229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E69A70"/>
            </a:solidFill>
            <a:ln w="38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149">
              <a:extLst>
                <a:ext uri="{FF2B5EF4-FFF2-40B4-BE49-F238E27FC236}">
                  <a16:creationId xmlns:a16="http://schemas.microsoft.com/office/drawing/2014/main" id="{BC85C91D-B0E1-BFDB-E387-B781CC97C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04806" y="4401464"/>
              <a:ext cx="1075704" cy="1397114"/>
            </a:xfrm>
            <a:custGeom>
              <a:avLst/>
              <a:gdLst>
                <a:gd name="T0" fmla="*/ 0 w 244"/>
                <a:gd name="T1" fmla="*/ 94 h 316"/>
                <a:gd name="T2" fmla="*/ 166 w 244"/>
                <a:gd name="T3" fmla="*/ 0 h 316"/>
                <a:gd name="T4" fmla="*/ 220 w 244"/>
                <a:gd name="T5" fmla="*/ 191 h 316"/>
                <a:gd name="T6" fmla="*/ 164 w 244"/>
                <a:gd name="T7" fmla="*/ 304 h 316"/>
                <a:gd name="T8" fmla="*/ 0 w 244"/>
                <a:gd name="T9" fmla="*/ 9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316">
                  <a:moveTo>
                    <a:pt x="0" y="94"/>
                  </a:moveTo>
                  <a:cubicBezTo>
                    <a:pt x="166" y="0"/>
                    <a:pt x="166" y="0"/>
                    <a:pt x="166" y="0"/>
                  </a:cubicBezTo>
                  <a:cubicBezTo>
                    <a:pt x="220" y="191"/>
                    <a:pt x="220" y="191"/>
                    <a:pt x="220" y="191"/>
                  </a:cubicBezTo>
                  <a:cubicBezTo>
                    <a:pt x="220" y="191"/>
                    <a:pt x="244" y="295"/>
                    <a:pt x="164" y="304"/>
                  </a:cubicBezTo>
                  <a:cubicBezTo>
                    <a:pt x="72" y="316"/>
                    <a:pt x="0" y="94"/>
                    <a:pt x="0" y="94"/>
                  </a:cubicBezTo>
                  <a:close/>
                </a:path>
              </a:pathLst>
            </a:custGeom>
            <a:solidFill>
              <a:srgbClr val="EEB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Freeform 150">
              <a:extLst>
                <a:ext uri="{FF2B5EF4-FFF2-40B4-BE49-F238E27FC236}">
                  <a16:creationId xmlns:a16="http://schemas.microsoft.com/office/drawing/2014/main" id="{33C75C5F-9D27-9CEF-079B-5FAC1475A7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63753" y="2974624"/>
              <a:ext cx="1042262" cy="2673467"/>
            </a:xfrm>
            <a:custGeom>
              <a:avLst/>
              <a:gdLst>
                <a:gd name="T0" fmla="*/ 80 w 236"/>
                <a:gd name="T1" fmla="*/ 28 h 605"/>
                <a:gd name="T2" fmla="*/ 135 w 236"/>
                <a:gd name="T3" fmla="*/ 14 h 605"/>
                <a:gd name="T4" fmla="*/ 128 w 236"/>
                <a:gd name="T5" fmla="*/ 88 h 605"/>
                <a:gd name="T6" fmla="*/ 68 w 236"/>
                <a:gd name="T7" fmla="*/ 159 h 605"/>
                <a:gd name="T8" fmla="*/ 93 w 236"/>
                <a:gd name="T9" fmla="*/ 216 h 605"/>
                <a:gd name="T10" fmla="*/ 204 w 236"/>
                <a:gd name="T11" fmla="*/ 558 h 605"/>
                <a:gd name="T12" fmla="*/ 4 w 236"/>
                <a:gd name="T13" fmla="*/ 171 h 605"/>
                <a:gd name="T14" fmla="*/ 39 w 236"/>
                <a:gd name="T15" fmla="*/ 93 h 605"/>
                <a:gd name="T16" fmla="*/ 80 w 236"/>
                <a:gd name="T17" fmla="*/ 28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05">
                  <a:moveTo>
                    <a:pt x="80" y="28"/>
                  </a:moveTo>
                  <a:cubicBezTo>
                    <a:pt x="104" y="1"/>
                    <a:pt x="104" y="0"/>
                    <a:pt x="135" y="14"/>
                  </a:cubicBezTo>
                  <a:cubicBezTo>
                    <a:pt x="145" y="19"/>
                    <a:pt x="145" y="59"/>
                    <a:pt x="128" y="88"/>
                  </a:cubicBezTo>
                  <a:cubicBezTo>
                    <a:pt x="114" y="110"/>
                    <a:pt x="74" y="158"/>
                    <a:pt x="68" y="159"/>
                  </a:cubicBezTo>
                  <a:cubicBezTo>
                    <a:pt x="65" y="160"/>
                    <a:pt x="76" y="183"/>
                    <a:pt x="93" y="216"/>
                  </a:cubicBezTo>
                  <a:cubicBezTo>
                    <a:pt x="148" y="324"/>
                    <a:pt x="236" y="545"/>
                    <a:pt x="204" y="558"/>
                  </a:cubicBezTo>
                  <a:cubicBezTo>
                    <a:pt x="79" y="605"/>
                    <a:pt x="11" y="187"/>
                    <a:pt x="4" y="171"/>
                  </a:cubicBezTo>
                  <a:cubicBezTo>
                    <a:pt x="0" y="163"/>
                    <a:pt x="19" y="127"/>
                    <a:pt x="39" y="93"/>
                  </a:cubicBezTo>
                  <a:cubicBezTo>
                    <a:pt x="59" y="60"/>
                    <a:pt x="80" y="28"/>
                    <a:pt x="80" y="28"/>
                  </a:cubicBezTo>
                  <a:close/>
                </a:path>
              </a:pathLst>
            </a:custGeom>
            <a:solidFill>
              <a:srgbClr val="EEB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Freeform 151">
              <a:extLst>
                <a:ext uri="{FF2B5EF4-FFF2-40B4-BE49-F238E27FC236}">
                  <a16:creationId xmlns:a16="http://schemas.microsoft.com/office/drawing/2014/main" id="{8C4412F3-28DC-3AD3-2DAC-46DE2588A7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95428" y="3676897"/>
              <a:ext cx="211796" cy="252669"/>
            </a:xfrm>
            <a:custGeom>
              <a:avLst/>
              <a:gdLst>
                <a:gd name="T0" fmla="*/ 0 w 48"/>
                <a:gd name="T1" fmla="*/ 14 h 57"/>
                <a:gd name="T2" fmla="*/ 48 w 48"/>
                <a:gd name="T3" fmla="*/ 57 h 57"/>
                <a:gd name="T4" fmla="*/ 23 w 48"/>
                <a:gd name="T5" fmla="*/ 0 h 57"/>
                <a:gd name="T6" fmla="*/ 0 w 48"/>
                <a:gd name="T7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57">
                  <a:moveTo>
                    <a:pt x="0" y="14"/>
                  </a:moveTo>
                  <a:cubicBezTo>
                    <a:pt x="48" y="57"/>
                    <a:pt x="48" y="57"/>
                    <a:pt x="48" y="57"/>
                  </a:cubicBezTo>
                  <a:cubicBezTo>
                    <a:pt x="31" y="24"/>
                    <a:pt x="20" y="1"/>
                    <a:pt x="23" y="0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E69A70"/>
            </a:solidFill>
            <a:ln w="38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Freeform 152">
              <a:extLst>
                <a:ext uri="{FF2B5EF4-FFF2-40B4-BE49-F238E27FC236}">
                  <a16:creationId xmlns:a16="http://schemas.microsoft.com/office/drawing/2014/main" id="{887AD190-54D7-12D5-30B9-A104C31CE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37834" y="3022929"/>
              <a:ext cx="468182" cy="707847"/>
            </a:xfrm>
            <a:custGeom>
              <a:avLst/>
              <a:gdLst>
                <a:gd name="T0" fmla="*/ 4 w 106"/>
                <a:gd name="T1" fmla="*/ 160 h 160"/>
                <a:gd name="T2" fmla="*/ 39 w 106"/>
                <a:gd name="T3" fmla="*/ 82 h 160"/>
                <a:gd name="T4" fmla="*/ 80 w 106"/>
                <a:gd name="T5" fmla="*/ 17 h 160"/>
                <a:gd name="T6" fmla="*/ 99 w 106"/>
                <a:gd name="T7" fmla="*/ 11 h 160"/>
                <a:gd name="T8" fmla="*/ 85 w 106"/>
                <a:gd name="T9" fmla="*/ 99 h 160"/>
                <a:gd name="T10" fmla="*/ 4 w 106"/>
                <a:gd name="T11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60">
                  <a:moveTo>
                    <a:pt x="4" y="160"/>
                  </a:moveTo>
                  <a:cubicBezTo>
                    <a:pt x="0" y="152"/>
                    <a:pt x="19" y="116"/>
                    <a:pt x="39" y="82"/>
                  </a:cubicBezTo>
                  <a:cubicBezTo>
                    <a:pt x="59" y="49"/>
                    <a:pt x="80" y="17"/>
                    <a:pt x="80" y="17"/>
                  </a:cubicBezTo>
                  <a:cubicBezTo>
                    <a:pt x="80" y="17"/>
                    <a:pt x="93" y="0"/>
                    <a:pt x="99" y="11"/>
                  </a:cubicBezTo>
                  <a:cubicBezTo>
                    <a:pt x="106" y="22"/>
                    <a:pt x="98" y="84"/>
                    <a:pt x="85" y="99"/>
                  </a:cubicBezTo>
                  <a:cubicBezTo>
                    <a:pt x="72" y="114"/>
                    <a:pt x="4" y="160"/>
                    <a:pt x="4" y="160"/>
                  </a:cubicBezTo>
                </a:path>
              </a:pathLst>
            </a:custGeom>
            <a:solidFill>
              <a:srgbClr val="E69A70"/>
            </a:solidFill>
            <a:ln w="38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Freeform 153">
              <a:extLst>
                <a:ext uri="{FF2B5EF4-FFF2-40B4-BE49-F238E27FC236}">
                  <a16:creationId xmlns:a16="http://schemas.microsoft.com/office/drawing/2014/main" id="{1211570C-4074-100D-C487-9428E07C60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63609" y="3567282"/>
              <a:ext cx="1053409" cy="613095"/>
            </a:xfrm>
            <a:custGeom>
              <a:avLst/>
              <a:gdLst>
                <a:gd name="T0" fmla="*/ 26 w 239"/>
                <a:gd name="T1" fmla="*/ 0 h 139"/>
                <a:gd name="T2" fmla="*/ 0 w 239"/>
                <a:gd name="T3" fmla="*/ 38 h 139"/>
                <a:gd name="T4" fmla="*/ 138 w 239"/>
                <a:gd name="T5" fmla="*/ 135 h 139"/>
                <a:gd name="T6" fmla="*/ 239 w 239"/>
                <a:gd name="T7" fmla="*/ 15 h 139"/>
                <a:gd name="T8" fmla="*/ 26 w 239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39">
                  <a:moveTo>
                    <a:pt x="26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05" y="139"/>
                    <a:pt x="138" y="135"/>
                  </a:cubicBezTo>
                  <a:cubicBezTo>
                    <a:pt x="177" y="129"/>
                    <a:pt x="239" y="15"/>
                    <a:pt x="239" y="15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FFE1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Freeform 154">
              <a:extLst>
                <a:ext uri="{FF2B5EF4-FFF2-40B4-BE49-F238E27FC236}">
                  <a16:creationId xmlns:a16="http://schemas.microsoft.com/office/drawing/2014/main" id="{51861BD1-FD40-4FF4-21FA-0A98E1275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33000" y="3689901"/>
              <a:ext cx="603806" cy="416161"/>
            </a:xfrm>
            <a:custGeom>
              <a:avLst/>
              <a:gdLst>
                <a:gd name="T0" fmla="*/ 325 w 325"/>
                <a:gd name="T1" fmla="*/ 141 h 224"/>
                <a:gd name="T2" fmla="*/ 0 w 325"/>
                <a:gd name="T3" fmla="*/ 0 h 224"/>
                <a:gd name="T4" fmla="*/ 280 w 325"/>
                <a:gd name="T5" fmla="*/ 224 h 224"/>
                <a:gd name="T6" fmla="*/ 325 w 325"/>
                <a:gd name="T7" fmla="*/ 14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" h="224">
                  <a:moveTo>
                    <a:pt x="325" y="141"/>
                  </a:moveTo>
                  <a:lnTo>
                    <a:pt x="0" y="0"/>
                  </a:lnTo>
                  <a:lnTo>
                    <a:pt x="280" y="224"/>
                  </a:lnTo>
                  <a:lnTo>
                    <a:pt x="325" y="141"/>
                  </a:lnTo>
                  <a:close/>
                </a:path>
              </a:pathLst>
            </a:custGeom>
            <a:solidFill>
              <a:srgbClr val="E69A70"/>
            </a:solidFill>
            <a:ln w="38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Freeform 155">
              <a:extLst>
                <a:ext uri="{FF2B5EF4-FFF2-40B4-BE49-F238E27FC236}">
                  <a16:creationId xmlns:a16="http://schemas.microsoft.com/office/drawing/2014/main" id="{6208B226-34DF-D509-644E-86C0535F5E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74197" y="3470673"/>
              <a:ext cx="1296789" cy="1430555"/>
            </a:xfrm>
            <a:custGeom>
              <a:avLst/>
              <a:gdLst>
                <a:gd name="T0" fmla="*/ 180 w 294"/>
                <a:gd name="T1" fmla="*/ 26 h 324"/>
                <a:gd name="T2" fmla="*/ 41 w 294"/>
                <a:gd name="T3" fmla="*/ 90 h 324"/>
                <a:gd name="T4" fmla="*/ 77 w 294"/>
                <a:gd name="T5" fmla="*/ 324 h 324"/>
                <a:gd name="T6" fmla="*/ 111 w 294"/>
                <a:gd name="T7" fmla="*/ 305 h 324"/>
                <a:gd name="T8" fmla="*/ 294 w 294"/>
                <a:gd name="T9" fmla="*/ 221 h 324"/>
                <a:gd name="T10" fmla="*/ 180 w 294"/>
                <a:gd name="T11" fmla="*/ 2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4" h="324">
                  <a:moveTo>
                    <a:pt x="180" y="26"/>
                  </a:moveTo>
                  <a:cubicBezTo>
                    <a:pt x="126" y="0"/>
                    <a:pt x="66" y="35"/>
                    <a:pt x="41" y="90"/>
                  </a:cubicBezTo>
                  <a:cubicBezTo>
                    <a:pt x="0" y="181"/>
                    <a:pt x="77" y="324"/>
                    <a:pt x="77" y="324"/>
                  </a:cubicBezTo>
                  <a:cubicBezTo>
                    <a:pt x="111" y="305"/>
                    <a:pt x="111" y="305"/>
                    <a:pt x="111" y="305"/>
                  </a:cubicBezTo>
                  <a:cubicBezTo>
                    <a:pt x="294" y="221"/>
                    <a:pt x="294" y="221"/>
                    <a:pt x="294" y="221"/>
                  </a:cubicBezTo>
                  <a:cubicBezTo>
                    <a:pt x="294" y="221"/>
                    <a:pt x="262" y="66"/>
                    <a:pt x="180" y="26"/>
                  </a:cubicBezTo>
                  <a:close/>
                </a:path>
              </a:pathLst>
            </a:custGeom>
            <a:solidFill>
              <a:schemeClr val="accent3"/>
            </a:solidFill>
            <a:ln w="52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Freeform 156">
              <a:extLst>
                <a:ext uri="{FF2B5EF4-FFF2-40B4-BE49-F238E27FC236}">
                  <a16:creationId xmlns:a16="http://schemas.microsoft.com/office/drawing/2014/main" id="{B40FE4DE-D9DF-C47E-50FC-42154DDFA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09496" y="4366164"/>
              <a:ext cx="484903" cy="1326515"/>
            </a:xfrm>
            <a:custGeom>
              <a:avLst/>
              <a:gdLst>
                <a:gd name="T0" fmla="*/ 110 w 110"/>
                <a:gd name="T1" fmla="*/ 0 h 300"/>
                <a:gd name="T2" fmla="*/ 70 w 110"/>
                <a:gd name="T3" fmla="*/ 229 h 300"/>
                <a:gd name="T4" fmla="*/ 52 w 110"/>
                <a:gd name="T5" fmla="*/ 254 h 300"/>
                <a:gd name="T6" fmla="*/ 110 w 110"/>
                <a:gd name="T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300">
                  <a:moveTo>
                    <a:pt x="110" y="0"/>
                  </a:moveTo>
                  <a:cubicBezTo>
                    <a:pt x="89" y="93"/>
                    <a:pt x="60" y="158"/>
                    <a:pt x="70" y="229"/>
                  </a:cubicBezTo>
                  <a:cubicBezTo>
                    <a:pt x="71" y="239"/>
                    <a:pt x="74" y="300"/>
                    <a:pt x="52" y="254"/>
                  </a:cubicBezTo>
                  <a:cubicBezTo>
                    <a:pt x="0" y="148"/>
                    <a:pt x="110" y="0"/>
                    <a:pt x="110" y="0"/>
                  </a:cubicBezTo>
                  <a:close/>
                </a:path>
              </a:pathLst>
            </a:custGeom>
            <a:solidFill>
              <a:srgbClr val="E69A70"/>
            </a:solidFill>
            <a:ln w="38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Freeform 157">
              <a:extLst>
                <a:ext uri="{FF2B5EF4-FFF2-40B4-BE49-F238E27FC236}">
                  <a16:creationId xmlns:a16="http://schemas.microsoft.com/office/drawing/2014/main" id="{6A2D4BC1-87E0-E8AD-526D-D0749183F3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81215" y="1425166"/>
              <a:ext cx="1504870" cy="1019968"/>
            </a:xfrm>
            <a:custGeom>
              <a:avLst/>
              <a:gdLst>
                <a:gd name="T0" fmla="*/ 0 w 341"/>
                <a:gd name="T1" fmla="*/ 216 h 231"/>
                <a:gd name="T2" fmla="*/ 259 w 341"/>
                <a:gd name="T3" fmla="*/ 30 h 231"/>
                <a:gd name="T4" fmla="*/ 275 w 341"/>
                <a:gd name="T5" fmla="*/ 108 h 231"/>
                <a:gd name="T6" fmla="*/ 329 w 341"/>
                <a:gd name="T7" fmla="*/ 120 h 231"/>
                <a:gd name="T8" fmla="*/ 274 w 341"/>
                <a:gd name="T9" fmla="*/ 224 h 231"/>
                <a:gd name="T10" fmla="*/ 0 w 341"/>
                <a:gd name="T11" fmla="*/ 21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231">
                  <a:moveTo>
                    <a:pt x="0" y="216"/>
                  </a:moveTo>
                  <a:cubicBezTo>
                    <a:pt x="42" y="130"/>
                    <a:pt x="142" y="0"/>
                    <a:pt x="259" y="30"/>
                  </a:cubicBezTo>
                  <a:cubicBezTo>
                    <a:pt x="319" y="45"/>
                    <a:pt x="295" y="80"/>
                    <a:pt x="275" y="108"/>
                  </a:cubicBezTo>
                  <a:cubicBezTo>
                    <a:pt x="275" y="108"/>
                    <a:pt x="317" y="89"/>
                    <a:pt x="329" y="120"/>
                  </a:cubicBezTo>
                  <a:cubicBezTo>
                    <a:pt x="341" y="151"/>
                    <a:pt x="284" y="217"/>
                    <a:pt x="274" y="224"/>
                  </a:cubicBezTo>
                  <a:cubicBezTo>
                    <a:pt x="264" y="231"/>
                    <a:pt x="0" y="216"/>
                    <a:pt x="0" y="216"/>
                  </a:cubicBezTo>
                  <a:close/>
                </a:path>
              </a:pathLst>
            </a:custGeom>
            <a:solidFill>
              <a:srgbClr val="000000"/>
            </a:solidFill>
            <a:ln w="45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158">
              <a:extLst>
                <a:ext uri="{FF2B5EF4-FFF2-40B4-BE49-F238E27FC236}">
                  <a16:creationId xmlns:a16="http://schemas.microsoft.com/office/drawing/2014/main" id="{4D3FA016-71B1-73D1-11A2-F5EA758968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33234" y="2255631"/>
              <a:ext cx="195076" cy="326984"/>
            </a:xfrm>
            <a:custGeom>
              <a:avLst/>
              <a:gdLst>
                <a:gd name="T0" fmla="*/ 0 w 44"/>
                <a:gd name="T1" fmla="*/ 17 h 74"/>
                <a:gd name="T2" fmla="*/ 34 w 44"/>
                <a:gd name="T3" fmla="*/ 23 h 74"/>
                <a:gd name="T4" fmla="*/ 38 w 44"/>
                <a:gd name="T5" fmla="*/ 74 h 74"/>
                <a:gd name="T6" fmla="*/ 0 w 44"/>
                <a:gd name="T7" fmla="*/ 1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74">
                  <a:moveTo>
                    <a:pt x="0" y="17"/>
                  </a:moveTo>
                  <a:cubicBezTo>
                    <a:pt x="5" y="0"/>
                    <a:pt x="24" y="7"/>
                    <a:pt x="34" y="23"/>
                  </a:cubicBezTo>
                  <a:cubicBezTo>
                    <a:pt x="44" y="38"/>
                    <a:pt x="38" y="74"/>
                    <a:pt x="38" y="74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159">
              <a:extLst>
                <a:ext uri="{FF2B5EF4-FFF2-40B4-BE49-F238E27FC236}">
                  <a16:creationId xmlns:a16="http://schemas.microsoft.com/office/drawing/2014/main" id="{5B1111AF-5C22-6BA8-256D-225FABB56D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80241" y="2092138"/>
              <a:ext cx="1924747" cy="1712950"/>
            </a:xfrm>
            <a:custGeom>
              <a:avLst/>
              <a:gdLst>
                <a:gd name="T0" fmla="*/ 161 w 436"/>
                <a:gd name="T1" fmla="*/ 11 h 388"/>
                <a:gd name="T2" fmla="*/ 25 w 436"/>
                <a:gd name="T3" fmla="*/ 199 h 388"/>
                <a:gd name="T4" fmla="*/ 228 w 436"/>
                <a:gd name="T5" fmla="*/ 387 h 388"/>
                <a:gd name="T6" fmla="*/ 330 w 436"/>
                <a:gd name="T7" fmla="*/ 366 h 388"/>
                <a:gd name="T8" fmla="*/ 391 w 436"/>
                <a:gd name="T9" fmla="*/ 295 h 388"/>
                <a:gd name="T10" fmla="*/ 424 w 436"/>
                <a:gd name="T11" fmla="*/ 210 h 388"/>
                <a:gd name="T12" fmla="*/ 403 w 436"/>
                <a:gd name="T13" fmla="*/ 174 h 388"/>
                <a:gd name="T14" fmla="*/ 161 w 436"/>
                <a:gd name="T15" fmla="*/ 11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6" h="388">
                  <a:moveTo>
                    <a:pt x="161" y="11"/>
                  </a:moveTo>
                  <a:cubicBezTo>
                    <a:pt x="81" y="16"/>
                    <a:pt x="0" y="80"/>
                    <a:pt x="25" y="199"/>
                  </a:cubicBezTo>
                  <a:cubicBezTo>
                    <a:pt x="52" y="323"/>
                    <a:pt x="106" y="383"/>
                    <a:pt x="228" y="387"/>
                  </a:cubicBezTo>
                  <a:cubicBezTo>
                    <a:pt x="272" y="388"/>
                    <a:pt x="305" y="380"/>
                    <a:pt x="330" y="366"/>
                  </a:cubicBezTo>
                  <a:cubicBezTo>
                    <a:pt x="360" y="349"/>
                    <a:pt x="379" y="321"/>
                    <a:pt x="391" y="295"/>
                  </a:cubicBezTo>
                  <a:cubicBezTo>
                    <a:pt x="403" y="266"/>
                    <a:pt x="417" y="230"/>
                    <a:pt x="424" y="210"/>
                  </a:cubicBezTo>
                  <a:cubicBezTo>
                    <a:pt x="436" y="169"/>
                    <a:pt x="404" y="176"/>
                    <a:pt x="403" y="174"/>
                  </a:cubicBezTo>
                  <a:cubicBezTo>
                    <a:pt x="390" y="113"/>
                    <a:pt x="336" y="0"/>
                    <a:pt x="161" y="11"/>
                  </a:cubicBezTo>
                </a:path>
              </a:pathLst>
            </a:custGeom>
            <a:solidFill>
              <a:srgbClr val="EEB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160">
              <a:extLst>
                <a:ext uri="{FF2B5EF4-FFF2-40B4-BE49-F238E27FC236}">
                  <a16:creationId xmlns:a16="http://schemas.microsoft.com/office/drawing/2014/main" id="{3DB60265-2BB2-65C2-9CD7-97DD932CF6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21528" y="3541272"/>
              <a:ext cx="278680" cy="247096"/>
            </a:xfrm>
            <a:custGeom>
              <a:avLst/>
              <a:gdLst>
                <a:gd name="T0" fmla="*/ 0 w 63"/>
                <a:gd name="T1" fmla="*/ 1 h 56"/>
                <a:gd name="T2" fmla="*/ 25 w 63"/>
                <a:gd name="T3" fmla="*/ 10 h 56"/>
                <a:gd name="T4" fmla="*/ 63 w 63"/>
                <a:gd name="T5" fmla="*/ 56 h 56"/>
                <a:gd name="T6" fmla="*/ 26 w 63"/>
                <a:gd name="T7" fmla="*/ 51 h 56"/>
                <a:gd name="T8" fmla="*/ 0 w 63"/>
                <a:gd name="T9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6">
                  <a:moveTo>
                    <a:pt x="0" y="1"/>
                  </a:moveTo>
                  <a:cubicBezTo>
                    <a:pt x="4" y="0"/>
                    <a:pt x="16" y="0"/>
                    <a:pt x="25" y="10"/>
                  </a:cubicBezTo>
                  <a:cubicBezTo>
                    <a:pt x="35" y="20"/>
                    <a:pt x="63" y="56"/>
                    <a:pt x="63" y="56"/>
                  </a:cubicBezTo>
                  <a:cubicBezTo>
                    <a:pt x="26" y="51"/>
                    <a:pt x="26" y="51"/>
                    <a:pt x="26" y="5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69A70"/>
            </a:solidFill>
            <a:ln w="38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161">
              <a:extLst>
                <a:ext uri="{FF2B5EF4-FFF2-40B4-BE49-F238E27FC236}">
                  <a16:creationId xmlns:a16="http://schemas.microsoft.com/office/drawing/2014/main" id="{C85CF88D-F414-2782-3A73-DCC99A86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352" y="2865010"/>
              <a:ext cx="839754" cy="661399"/>
            </a:xfrm>
            <a:custGeom>
              <a:avLst/>
              <a:gdLst>
                <a:gd name="T0" fmla="*/ 123 w 190"/>
                <a:gd name="T1" fmla="*/ 122 h 150"/>
                <a:gd name="T2" fmla="*/ 186 w 190"/>
                <a:gd name="T3" fmla="*/ 17 h 150"/>
                <a:gd name="T4" fmla="*/ 6 w 190"/>
                <a:gd name="T5" fmla="*/ 49 h 150"/>
                <a:gd name="T6" fmla="*/ 28 w 190"/>
                <a:gd name="T7" fmla="*/ 95 h 150"/>
                <a:gd name="T8" fmla="*/ 123 w 190"/>
                <a:gd name="T9" fmla="*/ 122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50">
                  <a:moveTo>
                    <a:pt x="123" y="122"/>
                  </a:moveTo>
                  <a:cubicBezTo>
                    <a:pt x="171" y="100"/>
                    <a:pt x="190" y="69"/>
                    <a:pt x="186" y="17"/>
                  </a:cubicBezTo>
                  <a:cubicBezTo>
                    <a:pt x="79" y="0"/>
                    <a:pt x="6" y="49"/>
                    <a:pt x="6" y="49"/>
                  </a:cubicBezTo>
                  <a:cubicBezTo>
                    <a:pt x="6" y="49"/>
                    <a:pt x="0" y="60"/>
                    <a:pt x="28" y="95"/>
                  </a:cubicBezTo>
                  <a:cubicBezTo>
                    <a:pt x="71" y="150"/>
                    <a:pt x="123" y="122"/>
                    <a:pt x="123" y="122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Freeform 162">
              <a:extLst>
                <a:ext uri="{FF2B5EF4-FFF2-40B4-BE49-F238E27FC236}">
                  <a16:creationId xmlns:a16="http://schemas.microsoft.com/office/drawing/2014/main" id="{BBE35C2A-DF38-B6D2-50FC-393E77656A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63609" y="3240298"/>
              <a:ext cx="418020" cy="286111"/>
            </a:xfrm>
            <a:custGeom>
              <a:avLst/>
              <a:gdLst>
                <a:gd name="T0" fmla="*/ 95 w 95"/>
                <a:gd name="T1" fmla="*/ 37 h 65"/>
                <a:gd name="T2" fmla="*/ 0 w 95"/>
                <a:gd name="T3" fmla="*/ 10 h 65"/>
                <a:gd name="T4" fmla="*/ 68 w 95"/>
                <a:gd name="T5" fmla="*/ 14 h 65"/>
                <a:gd name="T6" fmla="*/ 95 w 95"/>
                <a:gd name="T7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65">
                  <a:moveTo>
                    <a:pt x="95" y="37"/>
                  </a:moveTo>
                  <a:cubicBezTo>
                    <a:pt x="95" y="37"/>
                    <a:pt x="43" y="65"/>
                    <a:pt x="0" y="10"/>
                  </a:cubicBezTo>
                  <a:cubicBezTo>
                    <a:pt x="0" y="10"/>
                    <a:pt x="46" y="0"/>
                    <a:pt x="68" y="14"/>
                  </a:cubicBezTo>
                  <a:cubicBezTo>
                    <a:pt x="90" y="29"/>
                    <a:pt x="95" y="37"/>
                    <a:pt x="95" y="37"/>
                  </a:cubicBezTo>
                  <a:close/>
                </a:path>
              </a:pathLst>
            </a:custGeom>
            <a:solidFill>
              <a:srgbClr val="FCB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Freeform 163">
              <a:extLst>
                <a:ext uri="{FF2B5EF4-FFF2-40B4-BE49-F238E27FC236}">
                  <a16:creationId xmlns:a16="http://schemas.microsoft.com/office/drawing/2014/main" id="{FA442EF0-1BDA-88C6-F6BD-DA2D8C68F0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74522" y="2669935"/>
              <a:ext cx="352994" cy="367857"/>
            </a:xfrm>
            <a:custGeom>
              <a:avLst/>
              <a:gdLst>
                <a:gd name="T0" fmla="*/ 40 w 80"/>
                <a:gd name="T1" fmla="*/ 0 h 83"/>
                <a:gd name="T2" fmla="*/ 2 w 80"/>
                <a:gd name="T3" fmla="*/ 38 h 83"/>
                <a:gd name="T4" fmla="*/ 36 w 80"/>
                <a:gd name="T5" fmla="*/ 83 h 83"/>
                <a:gd name="T6" fmla="*/ 40 w 80"/>
                <a:gd name="T7" fmla="*/ 83 h 83"/>
                <a:gd name="T8" fmla="*/ 78 w 80"/>
                <a:gd name="T9" fmla="*/ 45 h 83"/>
                <a:gd name="T10" fmla="*/ 44 w 80"/>
                <a:gd name="T11" fmla="*/ 0 h 83"/>
                <a:gd name="T12" fmla="*/ 40 w 80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3">
                  <a:moveTo>
                    <a:pt x="40" y="0"/>
                  </a:moveTo>
                  <a:cubicBezTo>
                    <a:pt x="21" y="0"/>
                    <a:pt x="4" y="16"/>
                    <a:pt x="2" y="38"/>
                  </a:cubicBezTo>
                  <a:cubicBezTo>
                    <a:pt x="0" y="61"/>
                    <a:pt x="15" y="81"/>
                    <a:pt x="36" y="83"/>
                  </a:cubicBezTo>
                  <a:cubicBezTo>
                    <a:pt x="37" y="83"/>
                    <a:pt x="38" y="83"/>
                    <a:pt x="40" y="83"/>
                  </a:cubicBezTo>
                  <a:cubicBezTo>
                    <a:pt x="59" y="83"/>
                    <a:pt x="76" y="66"/>
                    <a:pt x="78" y="45"/>
                  </a:cubicBezTo>
                  <a:cubicBezTo>
                    <a:pt x="80" y="22"/>
                    <a:pt x="65" y="2"/>
                    <a:pt x="44" y="0"/>
                  </a:cubicBezTo>
                  <a:cubicBezTo>
                    <a:pt x="43" y="0"/>
                    <a:pt x="42" y="0"/>
                    <a:pt x="40" y="0"/>
                  </a:cubicBezTo>
                </a:path>
              </a:pathLst>
            </a:custGeom>
            <a:solidFill>
              <a:srgbClr val="E69A70"/>
            </a:solidFill>
            <a:ln w="38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164">
              <a:extLst>
                <a:ext uri="{FF2B5EF4-FFF2-40B4-BE49-F238E27FC236}">
                  <a16:creationId xmlns:a16="http://schemas.microsoft.com/office/drawing/2014/main" id="{032F7082-DE31-EF66-A5FE-E956EC9965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40017" y="2666219"/>
              <a:ext cx="193218" cy="299117"/>
            </a:xfrm>
            <a:custGeom>
              <a:avLst/>
              <a:gdLst>
                <a:gd name="T0" fmla="*/ 15 w 44"/>
                <a:gd name="T1" fmla="*/ 0 h 68"/>
                <a:gd name="T2" fmla="*/ 12 w 44"/>
                <a:gd name="T3" fmla="*/ 1 h 68"/>
                <a:gd name="T4" fmla="*/ 6 w 44"/>
                <a:gd name="T5" fmla="*/ 39 h 68"/>
                <a:gd name="T6" fmla="*/ 30 w 44"/>
                <a:gd name="T7" fmla="*/ 68 h 68"/>
                <a:gd name="T8" fmla="*/ 32 w 44"/>
                <a:gd name="T9" fmla="*/ 68 h 68"/>
                <a:gd name="T10" fmla="*/ 39 w 44"/>
                <a:gd name="T11" fmla="*/ 30 h 68"/>
                <a:gd name="T12" fmla="*/ 15 w 44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68">
                  <a:moveTo>
                    <a:pt x="15" y="0"/>
                  </a:moveTo>
                  <a:cubicBezTo>
                    <a:pt x="14" y="0"/>
                    <a:pt x="13" y="0"/>
                    <a:pt x="12" y="1"/>
                  </a:cubicBezTo>
                  <a:cubicBezTo>
                    <a:pt x="3" y="3"/>
                    <a:pt x="0" y="21"/>
                    <a:pt x="6" y="39"/>
                  </a:cubicBezTo>
                  <a:cubicBezTo>
                    <a:pt x="11" y="56"/>
                    <a:pt x="21" y="68"/>
                    <a:pt x="30" y="68"/>
                  </a:cubicBezTo>
                  <a:cubicBezTo>
                    <a:pt x="30" y="68"/>
                    <a:pt x="31" y="68"/>
                    <a:pt x="32" y="68"/>
                  </a:cubicBezTo>
                  <a:cubicBezTo>
                    <a:pt x="41" y="65"/>
                    <a:pt x="44" y="48"/>
                    <a:pt x="39" y="30"/>
                  </a:cubicBezTo>
                  <a:cubicBezTo>
                    <a:pt x="34" y="13"/>
                    <a:pt x="23" y="0"/>
                    <a:pt x="15" y="0"/>
                  </a:cubicBezTo>
                </a:path>
              </a:pathLst>
            </a:custGeom>
            <a:solidFill>
              <a:srgbClr val="E69A70"/>
            </a:solidFill>
            <a:ln w="38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Freeform 165">
              <a:extLst>
                <a:ext uri="{FF2B5EF4-FFF2-40B4-BE49-F238E27FC236}">
                  <a16:creationId xmlns:a16="http://schemas.microsoft.com/office/drawing/2014/main" id="{9E8A6EB3-C287-A8C2-5529-42C533498C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134298" y="1525491"/>
              <a:ext cx="847186" cy="2301894"/>
            </a:xfrm>
            <a:custGeom>
              <a:avLst/>
              <a:gdLst>
                <a:gd name="T0" fmla="*/ 97 w 192"/>
                <a:gd name="T1" fmla="*/ 327 h 521"/>
                <a:gd name="T2" fmla="*/ 123 w 192"/>
                <a:gd name="T3" fmla="*/ 330 h 521"/>
                <a:gd name="T4" fmla="*/ 88 w 192"/>
                <a:gd name="T5" fmla="*/ 238 h 521"/>
                <a:gd name="T6" fmla="*/ 154 w 192"/>
                <a:gd name="T7" fmla="*/ 179 h 521"/>
                <a:gd name="T8" fmla="*/ 131 w 192"/>
                <a:gd name="T9" fmla="*/ 138 h 521"/>
                <a:gd name="T10" fmla="*/ 66 w 192"/>
                <a:gd name="T11" fmla="*/ 105 h 521"/>
                <a:gd name="T12" fmla="*/ 22 w 192"/>
                <a:gd name="T13" fmla="*/ 260 h 521"/>
                <a:gd name="T14" fmla="*/ 1 w 192"/>
                <a:gd name="T15" fmla="*/ 294 h 521"/>
                <a:gd name="T16" fmla="*/ 115 w 192"/>
                <a:gd name="T17" fmla="*/ 455 h 521"/>
                <a:gd name="T18" fmla="*/ 97 w 192"/>
                <a:gd name="T19" fmla="*/ 327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521">
                  <a:moveTo>
                    <a:pt x="97" y="327"/>
                  </a:moveTo>
                  <a:cubicBezTo>
                    <a:pt x="111" y="351"/>
                    <a:pt x="128" y="347"/>
                    <a:pt x="123" y="330"/>
                  </a:cubicBezTo>
                  <a:cubicBezTo>
                    <a:pt x="122" y="325"/>
                    <a:pt x="88" y="238"/>
                    <a:pt x="88" y="238"/>
                  </a:cubicBezTo>
                  <a:cubicBezTo>
                    <a:pt x="88" y="238"/>
                    <a:pt x="139" y="205"/>
                    <a:pt x="154" y="179"/>
                  </a:cubicBezTo>
                  <a:cubicBezTo>
                    <a:pt x="168" y="154"/>
                    <a:pt x="151" y="128"/>
                    <a:pt x="131" y="138"/>
                  </a:cubicBezTo>
                  <a:cubicBezTo>
                    <a:pt x="131" y="138"/>
                    <a:pt x="134" y="0"/>
                    <a:pt x="66" y="105"/>
                  </a:cubicBezTo>
                  <a:cubicBezTo>
                    <a:pt x="26" y="167"/>
                    <a:pt x="22" y="260"/>
                    <a:pt x="22" y="260"/>
                  </a:cubicBezTo>
                  <a:cubicBezTo>
                    <a:pt x="22" y="260"/>
                    <a:pt x="2" y="262"/>
                    <a:pt x="1" y="294"/>
                  </a:cubicBezTo>
                  <a:cubicBezTo>
                    <a:pt x="0" y="326"/>
                    <a:pt x="106" y="447"/>
                    <a:pt x="115" y="455"/>
                  </a:cubicBezTo>
                  <a:cubicBezTo>
                    <a:pt x="192" y="521"/>
                    <a:pt x="97" y="327"/>
                    <a:pt x="97" y="327"/>
                  </a:cubicBezTo>
                  <a:close/>
                </a:path>
              </a:pathLst>
            </a:custGeom>
            <a:solidFill>
              <a:srgbClr val="000000"/>
            </a:solidFill>
            <a:ln w="45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166">
              <a:extLst>
                <a:ext uri="{FF2B5EF4-FFF2-40B4-BE49-F238E27FC236}">
                  <a16:creationId xmlns:a16="http://schemas.microsoft.com/office/drawing/2014/main" id="{D6770E30-1C9A-84C1-13BC-E6340E4EEE53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8595518" y="2227763"/>
              <a:ext cx="878770" cy="849044"/>
            </a:xfrm>
            <a:custGeom>
              <a:avLst/>
              <a:gdLst>
                <a:gd name="T0" fmla="*/ 85 w 199"/>
                <a:gd name="T1" fmla="*/ 1 h 192"/>
                <a:gd name="T2" fmla="*/ 54 w 199"/>
                <a:gd name="T3" fmla="*/ 3 h 192"/>
                <a:gd name="T4" fmla="*/ 12 w 199"/>
                <a:gd name="T5" fmla="*/ 38 h 192"/>
                <a:gd name="T6" fmla="*/ 2 w 199"/>
                <a:gd name="T7" fmla="*/ 91 h 192"/>
                <a:gd name="T8" fmla="*/ 45 w 199"/>
                <a:gd name="T9" fmla="*/ 170 h 192"/>
                <a:gd name="T10" fmla="*/ 113 w 199"/>
                <a:gd name="T11" fmla="*/ 192 h 192"/>
                <a:gd name="T12" fmla="*/ 133 w 199"/>
                <a:gd name="T13" fmla="*/ 190 h 192"/>
                <a:gd name="T14" fmla="*/ 136 w 199"/>
                <a:gd name="T15" fmla="*/ 189 h 192"/>
                <a:gd name="T16" fmla="*/ 138 w 199"/>
                <a:gd name="T17" fmla="*/ 188 h 192"/>
                <a:gd name="T18" fmla="*/ 196 w 199"/>
                <a:gd name="T19" fmla="*/ 127 h 192"/>
                <a:gd name="T20" fmla="*/ 169 w 199"/>
                <a:gd name="T21" fmla="*/ 51 h 192"/>
                <a:gd name="T22" fmla="*/ 85 w 199"/>
                <a:gd name="T23" fmla="*/ 1 h 192"/>
                <a:gd name="T24" fmla="*/ 180 w 199"/>
                <a:gd name="T25" fmla="*/ 125 h 192"/>
                <a:gd name="T26" fmla="*/ 134 w 199"/>
                <a:gd name="T27" fmla="*/ 173 h 192"/>
                <a:gd name="T28" fmla="*/ 131 w 199"/>
                <a:gd name="T29" fmla="*/ 174 h 192"/>
                <a:gd name="T30" fmla="*/ 130 w 199"/>
                <a:gd name="T31" fmla="*/ 174 h 192"/>
                <a:gd name="T32" fmla="*/ 55 w 199"/>
                <a:gd name="T33" fmla="*/ 157 h 192"/>
                <a:gd name="T34" fmla="*/ 18 w 199"/>
                <a:gd name="T35" fmla="*/ 90 h 192"/>
                <a:gd name="T36" fmla="*/ 26 w 199"/>
                <a:gd name="T37" fmla="*/ 46 h 192"/>
                <a:gd name="T38" fmla="*/ 58 w 199"/>
                <a:gd name="T39" fmla="*/ 19 h 192"/>
                <a:gd name="T40" fmla="*/ 74 w 199"/>
                <a:gd name="T41" fmla="*/ 17 h 192"/>
                <a:gd name="T42" fmla="*/ 83 w 199"/>
                <a:gd name="T43" fmla="*/ 17 h 192"/>
                <a:gd name="T44" fmla="*/ 157 w 199"/>
                <a:gd name="T45" fmla="*/ 61 h 192"/>
                <a:gd name="T46" fmla="*/ 180 w 199"/>
                <a:gd name="T47" fmla="*/ 12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9" h="192">
                  <a:moveTo>
                    <a:pt x="85" y="1"/>
                  </a:moveTo>
                  <a:cubicBezTo>
                    <a:pt x="73" y="0"/>
                    <a:pt x="63" y="1"/>
                    <a:pt x="54" y="3"/>
                  </a:cubicBezTo>
                  <a:cubicBezTo>
                    <a:pt x="36" y="8"/>
                    <a:pt x="21" y="21"/>
                    <a:pt x="12" y="38"/>
                  </a:cubicBezTo>
                  <a:cubicBezTo>
                    <a:pt x="3" y="54"/>
                    <a:pt x="0" y="72"/>
                    <a:pt x="2" y="91"/>
                  </a:cubicBezTo>
                  <a:cubicBezTo>
                    <a:pt x="5" y="122"/>
                    <a:pt x="21" y="151"/>
                    <a:pt x="45" y="170"/>
                  </a:cubicBezTo>
                  <a:cubicBezTo>
                    <a:pt x="65" y="184"/>
                    <a:pt x="89" y="192"/>
                    <a:pt x="113" y="192"/>
                  </a:cubicBezTo>
                  <a:cubicBezTo>
                    <a:pt x="120" y="192"/>
                    <a:pt x="126" y="192"/>
                    <a:pt x="133" y="190"/>
                  </a:cubicBezTo>
                  <a:cubicBezTo>
                    <a:pt x="134" y="190"/>
                    <a:pt x="135" y="190"/>
                    <a:pt x="136" y="189"/>
                  </a:cubicBezTo>
                  <a:cubicBezTo>
                    <a:pt x="137" y="189"/>
                    <a:pt x="138" y="189"/>
                    <a:pt x="138" y="188"/>
                  </a:cubicBezTo>
                  <a:cubicBezTo>
                    <a:pt x="172" y="179"/>
                    <a:pt x="193" y="156"/>
                    <a:pt x="196" y="127"/>
                  </a:cubicBezTo>
                  <a:cubicBezTo>
                    <a:pt x="199" y="101"/>
                    <a:pt x="190" y="77"/>
                    <a:pt x="169" y="51"/>
                  </a:cubicBezTo>
                  <a:cubicBezTo>
                    <a:pt x="146" y="23"/>
                    <a:pt x="116" y="5"/>
                    <a:pt x="85" y="1"/>
                  </a:cubicBezTo>
                  <a:close/>
                  <a:moveTo>
                    <a:pt x="180" y="125"/>
                  </a:moveTo>
                  <a:cubicBezTo>
                    <a:pt x="178" y="148"/>
                    <a:pt x="161" y="165"/>
                    <a:pt x="134" y="173"/>
                  </a:cubicBezTo>
                  <a:cubicBezTo>
                    <a:pt x="133" y="173"/>
                    <a:pt x="132" y="174"/>
                    <a:pt x="131" y="174"/>
                  </a:cubicBezTo>
                  <a:cubicBezTo>
                    <a:pt x="131" y="174"/>
                    <a:pt x="130" y="174"/>
                    <a:pt x="130" y="174"/>
                  </a:cubicBezTo>
                  <a:cubicBezTo>
                    <a:pt x="104" y="179"/>
                    <a:pt x="76" y="172"/>
                    <a:pt x="55" y="157"/>
                  </a:cubicBezTo>
                  <a:cubicBezTo>
                    <a:pt x="34" y="141"/>
                    <a:pt x="20" y="116"/>
                    <a:pt x="18" y="90"/>
                  </a:cubicBezTo>
                  <a:cubicBezTo>
                    <a:pt x="16" y="73"/>
                    <a:pt x="19" y="58"/>
                    <a:pt x="26" y="46"/>
                  </a:cubicBezTo>
                  <a:cubicBezTo>
                    <a:pt x="33" y="33"/>
                    <a:pt x="45" y="23"/>
                    <a:pt x="58" y="19"/>
                  </a:cubicBezTo>
                  <a:cubicBezTo>
                    <a:pt x="63" y="17"/>
                    <a:pt x="68" y="17"/>
                    <a:pt x="74" y="17"/>
                  </a:cubicBezTo>
                  <a:cubicBezTo>
                    <a:pt x="77" y="17"/>
                    <a:pt x="80" y="17"/>
                    <a:pt x="83" y="17"/>
                  </a:cubicBezTo>
                  <a:cubicBezTo>
                    <a:pt x="109" y="21"/>
                    <a:pt x="136" y="37"/>
                    <a:pt x="157" y="61"/>
                  </a:cubicBezTo>
                  <a:cubicBezTo>
                    <a:pt x="175" y="84"/>
                    <a:pt x="182" y="103"/>
                    <a:pt x="180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167">
              <a:extLst>
                <a:ext uri="{FF2B5EF4-FFF2-40B4-BE49-F238E27FC236}">
                  <a16:creationId xmlns:a16="http://schemas.microsoft.com/office/drawing/2014/main" id="{3DC2A7A8-2852-21B5-5970-9BCA388B5529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7863519" y="2157164"/>
              <a:ext cx="665115" cy="830466"/>
            </a:xfrm>
            <a:custGeom>
              <a:avLst/>
              <a:gdLst>
                <a:gd name="T0" fmla="*/ 96 w 151"/>
                <a:gd name="T1" fmla="*/ 18 h 188"/>
                <a:gd name="T2" fmla="*/ 32 w 151"/>
                <a:gd name="T3" fmla="*/ 9 h 188"/>
                <a:gd name="T4" fmla="*/ 1 w 151"/>
                <a:gd name="T5" fmla="*/ 62 h 188"/>
                <a:gd name="T6" fmla="*/ 13 w 151"/>
                <a:gd name="T7" fmla="*/ 119 h 188"/>
                <a:gd name="T8" fmla="*/ 42 w 151"/>
                <a:gd name="T9" fmla="*/ 167 h 188"/>
                <a:gd name="T10" fmla="*/ 93 w 151"/>
                <a:gd name="T11" fmla="*/ 188 h 188"/>
                <a:gd name="T12" fmla="*/ 103 w 151"/>
                <a:gd name="T13" fmla="*/ 187 h 188"/>
                <a:gd name="T14" fmla="*/ 108 w 151"/>
                <a:gd name="T15" fmla="*/ 184 h 188"/>
                <a:gd name="T16" fmla="*/ 108 w 151"/>
                <a:gd name="T17" fmla="*/ 184 h 188"/>
                <a:gd name="T18" fmla="*/ 112 w 151"/>
                <a:gd name="T19" fmla="*/ 183 h 188"/>
                <a:gd name="T20" fmla="*/ 146 w 151"/>
                <a:gd name="T21" fmla="*/ 127 h 188"/>
                <a:gd name="T22" fmla="*/ 96 w 151"/>
                <a:gd name="T23" fmla="*/ 18 h 188"/>
                <a:gd name="T24" fmla="*/ 129 w 151"/>
                <a:gd name="T25" fmla="*/ 125 h 188"/>
                <a:gd name="T26" fmla="*/ 104 w 151"/>
                <a:gd name="T27" fmla="*/ 169 h 188"/>
                <a:gd name="T28" fmla="*/ 102 w 151"/>
                <a:gd name="T29" fmla="*/ 171 h 188"/>
                <a:gd name="T30" fmla="*/ 102 w 151"/>
                <a:gd name="T31" fmla="*/ 171 h 188"/>
                <a:gd name="T32" fmla="*/ 100 w 151"/>
                <a:gd name="T33" fmla="*/ 171 h 188"/>
                <a:gd name="T34" fmla="*/ 52 w 151"/>
                <a:gd name="T35" fmla="*/ 154 h 188"/>
                <a:gd name="T36" fmla="*/ 28 w 151"/>
                <a:gd name="T37" fmla="*/ 114 h 188"/>
                <a:gd name="T38" fmla="*/ 17 w 151"/>
                <a:gd name="T39" fmla="*/ 63 h 188"/>
                <a:gd name="T40" fmla="*/ 39 w 151"/>
                <a:gd name="T41" fmla="*/ 23 h 188"/>
                <a:gd name="T42" fmla="*/ 54 w 151"/>
                <a:gd name="T43" fmla="*/ 20 h 188"/>
                <a:gd name="T44" fmla="*/ 87 w 151"/>
                <a:gd name="T45" fmla="*/ 31 h 188"/>
                <a:gd name="T46" fmla="*/ 129 w 151"/>
                <a:gd name="T47" fmla="*/ 12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1" h="188">
                  <a:moveTo>
                    <a:pt x="96" y="18"/>
                  </a:moveTo>
                  <a:cubicBezTo>
                    <a:pt x="74" y="3"/>
                    <a:pt x="50" y="0"/>
                    <a:pt x="32" y="9"/>
                  </a:cubicBezTo>
                  <a:cubicBezTo>
                    <a:pt x="14" y="18"/>
                    <a:pt x="2" y="38"/>
                    <a:pt x="1" y="62"/>
                  </a:cubicBezTo>
                  <a:cubicBezTo>
                    <a:pt x="0" y="82"/>
                    <a:pt x="6" y="101"/>
                    <a:pt x="13" y="119"/>
                  </a:cubicBezTo>
                  <a:cubicBezTo>
                    <a:pt x="19" y="137"/>
                    <a:pt x="27" y="155"/>
                    <a:pt x="42" y="167"/>
                  </a:cubicBezTo>
                  <a:cubicBezTo>
                    <a:pt x="54" y="176"/>
                    <a:pt x="72" y="188"/>
                    <a:pt x="93" y="188"/>
                  </a:cubicBezTo>
                  <a:cubicBezTo>
                    <a:pt x="96" y="188"/>
                    <a:pt x="100" y="188"/>
                    <a:pt x="103" y="187"/>
                  </a:cubicBezTo>
                  <a:cubicBezTo>
                    <a:pt x="105" y="187"/>
                    <a:pt x="107" y="186"/>
                    <a:pt x="108" y="184"/>
                  </a:cubicBezTo>
                  <a:cubicBezTo>
                    <a:pt x="108" y="184"/>
                    <a:pt x="108" y="184"/>
                    <a:pt x="108" y="184"/>
                  </a:cubicBezTo>
                  <a:cubicBezTo>
                    <a:pt x="110" y="184"/>
                    <a:pt x="111" y="183"/>
                    <a:pt x="112" y="183"/>
                  </a:cubicBezTo>
                  <a:cubicBezTo>
                    <a:pt x="130" y="172"/>
                    <a:pt x="142" y="152"/>
                    <a:pt x="146" y="127"/>
                  </a:cubicBezTo>
                  <a:cubicBezTo>
                    <a:pt x="151" y="85"/>
                    <a:pt x="131" y="41"/>
                    <a:pt x="96" y="18"/>
                  </a:cubicBezTo>
                  <a:close/>
                  <a:moveTo>
                    <a:pt x="129" y="125"/>
                  </a:moveTo>
                  <a:cubicBezTo>
                    <a:pt x="127" y="145"/>
                    <a:pt x="117" y="161"/>
                    <a:pt x="104" y="169"/>
                  </a:cubicBezTo>
                  <a:cubicBezTo>
                    <a:pt x="103" y="169"/>
                    <a:pt x="102" y="170"/>
                    <a:pt x="102" y="171"/>
                  </a:cubicBezTo>
                  <a:cubicBezTo>
                    <a:pt x="102" y="171"/>
                    <a:pt x="102" y="171"/>
                    <a:pt x="102" y="171"/>
                  </a:cubicBezTo>
                  <a:cubicBezTo>
                    <a:pt x="101" y="171"/>
                    <a:pt x="101" y="171"/>
                    <a:pt x="100" y="171"/>
                  </a:cubicBezTo>
                  <a:cubicBezTo>
                    <a:pt x="85" y="174"/>
                    <a:pt x="70" y="169"/>
                    <a:pt x="52" y="154"/>
                  </a:cubicBezTo>
                  <a:cubicBezTo>
                    <a:pt x="40" y="145"/>
                    <a:pt x="34" y="130"/>
                    <a:pt x="28" y="114"/>
                  </a:cubicBezTo>
                  <a:cubicBezTo>
                    <a:pt x="22" y="97"/>
                    <a:pt x="16" y="80"/>
                    <a:pt x="17" y="63"/>
                  </a:cubicBezTo>
                  <a:cubicBezTo>
                    <a:pt x="18" y="45"/>
                    <a:pt x="26" y="30"/>
                    <a:pt x="39" y="23"/>
                  </a:cubicBezTo>
                  <a:cubicBezTo>
                    <a:pt x="44" y="21"/>
                    <a:pt x="49" y="20"/>
                    <a:pt x="54" y="20"/>
                  </a:cubicBezTo>
                  <a:cubicBezTo>
                    <a:pt x="66" y="20"/>
                    <a:pt x="78" y="25"/>
                    <a:pt x="87" y="31"/>
                  </a:cubicBezTo>
                  <a:cubicBezTo>
                    <a:pt x="117" y="51"/>
                    <a:pt x="134" y="89"/>
                    <a:pt x="129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Freeform 168">
              <a:extLst>
                <a:ext uri="{FF2B5EF4-FFF2-40B4-BE49-F238E27FC236}">
                  <a16:creationId xmlns:a16="http://schemas.microsoft.com/office/drawing/2014/main" id="{FF6F0EF5-B584-A62C-4FAA-7A2F717E05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22737" y="2480433"/>
              <a:ext cx="300974" cy="167208"/>
            </a:xfrm>
            <a:custGeom>
              <a:avLst/>
              <a:gdLst>
                <a:gd name="T0" fmla="*/ 16 w 68"/>
                <a:gd name="T1" fmla="*/ 27 h 38"/>
                <a:gd name="T2" fmla="*/ 24 w 68"/>
                <a:gd name="T3" fmla="*/ 19 h 38"/>
                <a:gd name="T4" fmla="*/ 35 w 68"/>
                <a:gd name="T5" fmla="*/ 16 h 38"/>
                <a:gd name="T6" fmla="*/ 37 w 68"/>
                <a:gd name="T7" fmla="*/ 17 h 38"/>
                <a:gd name="T8" fmla="*/ 42 w 68"/>
                <a:gd name="T9" fmla="*/ 18 h 38"/>
                <a:gd name="T10" fmla="*/ 47 w 68"/>
                <a:gd name="T11" fmla="*/ 23 h 38"/>
                <a:gd name="T12" fmla="*/ 51 w 68"/>
                <a:gd name="T13" fmla="*/ 31 h 38"/>
                <a:gd name="T14" fmla="*/ 61 w 68"/>
                <a:gd name="T15" fmla="*/ 37 h 38"/>
                <a:gd name="T16" fmla="*/ 67 w 68"/>
                <a:gd name="T17" fmla="*/ 26 h 38"/>
                <a:gd name="T18" fmla="*/ 57 w 68"/>
                <a:gd name="T19" fmla="*/ 10 h 38"/>
                <a:gd name="T20" fmla="*/ 50 w 68"/>
                <a:gd name="T21" fmla="*/ 4 h 38"/>
                <a:gd name="T22" fmla="*/ 39 w 68"/>
                <a:gd name="T23" fmla="*/ 0 h 38"/>
                <a:gd name="T24" fmla="*/ 35 w 68"/>
                <a:gd name="T25" fmla="*/ 0 h 38"/>
                <a:gd name="T26" fmla="*/ 16 w 68"/>
                <a:gd name="T27" fmla="*/ 5 h 38"/>
                <a:gd name="T28" fmla="*/ 2 w 68"/>
                <a:gd name="T29" fmla="*/ 18 h 38"/>
                <a:gd name="T30" fmla="*/ 5 w 68"/>
                <a:gd name="T31" fmla="*/ 29 h 38"/>
                <a:gd name="T32" fmla="*/ 16 w 68"/>
                <a:gd name="T33" fmla="*/ 2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" h="38">
                  <a:moveTo>
                    <a:pt x="16" y="27"/>
                  </a:moveTo>
                  <a:cubicBezTo>
                    <a:pt x="18" y="24"/>
                    <a:pt x="21" y="21"/>
                    <a:pt x="24" y="19"/>
                  </a:cubicBezTo>
                  <a:cubicBezTo>
                    <a:pt x="27" y="17"/>
                    <a:pt x="31" y="16"/>
                    <a:pt x="35" y="16"/>
                  </a:cubicBezTo>
                  <a:cubicBezTo>
                    <a:pt x="36" y="16"/>
                    <a:pt x="36" y="16"/>
                    <a:pt x="37" y="17"/>
                  </a:cubicBezTo>
                  <a:cubicBezTo>
                    <a:pt x="39" y="17"/>
                    <a:pt x="41" y="17"/>
                    <a:pt x="42" y="18"/>
                  </a:cubicBezTo>
                  <a:cubicBezTo>
                    <a:pt x="44" y="19"/>
                    <a:pt x="46" y="20"/>
                    <a:pt x="47" y="23"/>
                  </a:cubicBezTo>
                  <a:cubicBezTo>
                    <a:pt x="49" y="25"/>
                    <a:pt x="50" y="28"/>
                    <a:pt x="51" y="31"/>
                  </a:cubicBezTo>
                  <a:cubicBezTo>
                    <a:pt x="53" y="36"/>
                    <a:pt x="57" y="38"/>
                    <a:pt x="61" y="37"/>
                  </a:cubicBezTo>
                  <a:cubicBezTo>
                    <a:pt x="66" y="35"/>
                    <a:pt x="68" y="31"/>
                    <a:pt x="67" y="26"/>
                  </a:cubicBezTo>
                  <a:cubicBezTo>
                    <a:pt x="65" y="20"/>
                    <a:pt x="62" y="15"/>
                    <a:pt x="57" y="10"/>
                  </a:cubicBezTo>
                  <a:cubicBezTo>
                    <a:pt x="55" y="7"/>
                    <a:pt x="53" y="5"/>
                    <a:pt x="50" y="4"/>
                  </a:cubicBezTo>
                  <a:cubicBezTo>
                    <a:pt x="46" y="2"/>
                    <a:pt x="43" y="1"/>
                    <a:pt x="39" y="0"/>
                  </a:cubicBezTo>
                  <a:cubicBezTo>
                    <a:pt x="38" y="0"/>
                    <a:pt x="36" y="0"/>
                    <a:pt x="35" y="0"/>
                  </a:cubicBezTo>
                  <a:cubicBezTo>
                    <a:pt x="28" y="0"/>
                    <a:pt x="22" y="2"/>
                    <a:pt x="16" y="5"/>
                  </a:cubicBezTo>
                  <a:cubicBezTo>
                    <a:pt x="11" y="8"/>
                    <a:pt x="6" y="12"/>
                    <a:pt x="2" y="18"/>
                  </a:cubicBezTo>
                  <a:cubicBezTo>
                    <a:pt x="0" y="22"/>
                    <a:pt x="1" y="27"/>
                    <a:pt x="5" y="29"/>
                  </a:cubicBezTo>
                  <a:cubicBezTo>
                    <a:pt x="9" y="31"/>
                    <a:pt x="14" y="30"/>
                    <a:pt x="16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169">
              <a:extLst>
                <a:ext uri="{FF2B5EF4-FFF2-40B4-BE49-F238E27FC236}">
                  <a16:creationId xmlns:a16="http://schemas.microsoft.com/office/drawing/2014/main" id="{670C9D46-5ED5-1EF5-6EBE-8D35C2D1596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80006" y="2538026"/>
              <a:ext cx="183929" cy="263817"/>
            </a:xfrm>
            <a:custGeom>
              <a:avLst/>
              <a:gdLst>
                <a:gd name="T0" fmla="*/ 0 w 42"/>
                <a:gd name="T1" fmla="*/ 0 h 60"/>
                <a:gd name="T2" fmla="*/ 36 w 42"/>
                <a:gd name="T3" fmla="*/ 28 h 60"/>
                <a:gd name="T4" fmla="*/ 35 w 42"/>
                <a:gd name="T5" fmla="*/ 46 h 60"/>
                <a:gd name="T6" fmla="*/ 14 w 42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60">
                  <a:moveTo>
                    <a:pt x="0" y="0"/>
                  </a:moveTo>
                  <a:cubicBezTo>
                    <a:pt x="36" y="28"/>
                    <a:pt x="36" y="28"/>
                    <a:pt x="36" y="28"/>
                  </a:cubicBezTo>
                  <a:cubicBezTo>
                    <a:pt x="42" y="32"/>
                    <a:pt x="42" y="42"/>
                    <a:pt x="35" y="46"/>
                  </a:cubicBezTo>
                  <a:cubicBezTo>
                    <a:pt x="14" y="60"/>
                    <a:pt x="14" y="60"/>
                    <a:pt x="14" y="60"/>
                  </a:cubicBezTo>
                </a:path>
              </a:pathLst>
            </a:custGeom>
            <a:solidFill>
              <a:srgbClr val="FFE1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Freeform 170">
              <a:extLst>
                <a:ext uri="{FF2B5EF4-FFF2-40B4-BE49-F238E27FC236}">
                  <a16:creationId xmlns:a16="http://schemas.microsoft.com/office/drawing/2014/main" id="{B92C91D9-9E1C-5DA8-37F4-5B718F4612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4431" y="2525021"/>
              <a:ext cx="202508" cy="291685"/>
            </a:xfrm>
            <a:custGeom>
              <a:avLst/>
              <a:gdLst>
                <a:gd name="T0" fmla="*/ 1 w 46"/>
                <a:gd name="T1" fmla="*/ 5 h 66"/>
                <a:gd name="T2" fmla="*/ 37 w 46"/>
                <a:gd name="T3" fmla="*/ 33 h 66"/>
                <a:gd name="T4" fmla="*/ 41 w 46"/>
                <a:gd name="T5" fmla="*/ 40 h 66"/>
                <a:gd name="T6" fmla="*/ 37 w 46"/>
                <a:gd name="T7" fmla="*/ 47 h 66"/>
                <a:gd name="T8" fmla="*/ 16 w 46"/>
                <a:gd name="T9" fmla="*/ 61 h 66"/>
                <a:gd name="T10" fmla="*/ 15 w 46"/>
                <a:gd name="T11" fmla="*/ 64 h 66"/>
                <a:gd name="T12" fmla="*/ 19 w 46"/>
                <a:gd name="T13" fmla="*/ 65 h 66"/>
                <a:gd name="T14" fmla="*/ 40 w 46"/>
                <a:gd name="T15" fmla="*/ 51 h 66"/>
                <a:gd name="T16" fmla="*/ 46 w 46"/>
                <a:gd name="T17" fmla="*/ 40 h 66"/>
                <a:gd name="T18" fmla="*/ 41 w 46"/>
                <a:gd name="T19" fmla="*/ 29 h 66"/>
                <a:gd name="T20" fmla="*/ 4 w 46"/>
                <a:gd name="T21" fmla="*/ 0 h 66"/>
                <a:gd name="T22" fmla="*/ 1 w 46"/>
                <a:gd name="T23" fmla="*/ 1 h 66"/>
                <a:gd name="T24" fmla="*/ 1 w 46"/>
                <a:gd name="T25" fmla="*/ 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6">
                  <a:moveTo>
                    <a:pt x="1" y="5"/>
                  </a:moveTo>
                  <a:cubicBezTo>
                    <a:pt x="37" y="33"/>
                    <a:pt x="37" y="33"/>
                    <a:pt x="37" y="33"/>
                  </a:cubicBezTo>
                  <a:cubicBezTo>
                    <a:pt x="40" y="35"/>
                    <a:pt x="41" y="37"/>
                    <a:pt x="41" y="40"/>
                  </a:cubicBezTo>
                  <a:cubicBezTo>
                    <a:pt x="41" y="42"/>
                    <a:pt x="39" y="45"/>
                    <a:pt x="37" y="47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4" y="61"/>
                    <a:pt x="14" y="63"/>
                    <a:pt x="15" y="64"/>
                  </a:cubicBezTo>
                  <a:cubicBezTo>
                    <a:pt x="16" y="66"/>
                    <a:pt x="17" y="66"/>
                    <a:pt x="19" y="65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4" y="48"/>
                    <a:pt x="46" y="44"/>
                    <a:pt x="46" y="40"/>
                  </a:cubicBezTo>
                  <a:cubicBezTo>
                    <a:pt x="46" y="36"/>
                    <a:pt x="44" y="31"/>
                    <a:pt x="41" y="2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171">
              <a:extLst>
                <a:ext uri="{FF2B5EF4-FFF2-40B4-BE49-F238E27FC236}">
                  <a16:creationId xmlns:a16="http://schemas.microsoft.com/office/drawing/2014/main" id="{6C7E6494-3B64-8D48-5E02-E0F8EA40CD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14330" y="2316941"/>
              <a:ext cx="295401" cy="195076"/>
            </a:xfrm>
            <a:custGeom>
              <a:avLst/>
              <a:gdLst>
                <a:gd name="T0" fmla="*/ 14 w 67"/>
                <a:gd name="T1" fmla="*/ 24 h 44"/>
                <a:gd name="T2" fmla="*/ 52 w 67"/>
                <a:gd name="T3" fmla="*/ 41 h 44"/>
                <a:gd name="T4" fmla="*/ 64 w 67"/>
                <a:gd name="T5" fmla="*/ 32 h 44"/>
                <a:gd name="T6" fmla="*/ 32 w 67"/>
                <a:gd name="T7" fmla="*/ 4 h 44"/>
                <a:gd name="T8" fmla="*/ 1 w 67"/>
                <a:gd name="T9" fmla="*/ 19 h 44"/>
                <a:gd name="T10" fmla="*/ 14 w 67"/>
                <a:gd name="T11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44">
                  <a:moveTo>
                    <a:pt x="14" y="24"/>
                  </a:moveTo>
                  <a:cubicBezTo>
                    <a:pt x="21" y="12"/>
                    <a:pt x="45" y="37"/>
                    <a:pt x="52" y="41"/>
                  </a:cubicBezTo>
                  <a:cubicBezTo>
                    <a:pt x="58" y="44"/>
                    <a:pt x="67" y="39"/>
                    <a:pt x="64" y="32"/>
                  </a:cubicBezTo>
                  <a:cubicBezTo>
                    <a:pt x="59" y="19"/>
                    <a:pt x="46" y="9"/>
                    <a:pt x="32" y="4"/>
                  </a:cubicBezTo>
                  <a:cubicBezTo>
                    <a:pt x="19" y="0"/>
                    <a:pt x="4" y="4"/>
                    <a:pt x="1" y="19"/>
                  </a:cubicBezTo>
                  <a:cubicBezTo>
                    <a:pt x="0" y="26"/>
                    <a:pt x="9" y="31"/>
                    <a:pt x="14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172">
              <a:extLst>
                <a:ext uri="{FF2B5EF4-FFF2-40B4-BE49-F238E27FC236}">
                  <a16:creationId xmlns:a16="http://schemas.microsoft.com/office/drawing/2014/main" id="{C8C142E9-C884-1675-C5C7-46CFAAE343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217" y="2263062"/>
              <a:ext cx="484903" cy="419877"/>
            </a:xfrm>
            <a:custGeom>
              <a:avLst/>
              <a:gdLst>
                <a:gd name="T0" fmla="*/ 103 w 110"/>
                <a:gd name="T1" fmla="*/ 20 h 95"/>
                <a:gd name="T2" fmla="*/ 25 w 110"/>
                <a:gd name="T3" fmla="*/ 20 h 95"/>
                <a:gd name="T4" fmla="*/ 4 w 110"/>
                <a:gd name="T5" fmla="*/ 54 h 95"/>
                <a:gd name="T6" fmla="*/ 6 w 110"/>
                <a:gd name="T7" fmla="*/ 92 h 95"/>
                <a:gd name="T8" fmla="*/ 13 w 110"/>
                <a:gd name="T9" fmla="*/ 92 h 95"/>
                <a:gd name="T10" fmla="*/ 21 w 110"/>
                <a:gd name="T11" fmla="*/ 67 h 95"/>
                <a:gd name="T12" fmla="*/ 35 w 110"/>
                <a:gd name="T13" fmla="*/ 41 h 95"/>
                <a:gd name="T14" fmla="*/ 95 w 110"/>
                <a:gd name="T15" fmla="*/ 34 h 95"/>
                <a:gd name="T16" fmla="*/ 103 w 110"/>
                <a:gd name="T17" fmla="*/ 2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95">
                  <a:moveTo>
                    <a:pt x="103" y="20"/>
                  </a:moveTo>
                  <a:cubicBezTo>
                    <a:pt x="82" y="0"/>
                    <a:pt x="47" y="0"/>
                    <a:pt x="25" y="20"/>
                  </a:cubicBezTo>
                  <a:cubicBezTo>
                    <a:pt x="15" y="29"/>
                    <a:pt x="7" y="41"/>
                    <a:pt x="4" y="54"/>
                  </a:cubicBezTo>
                  <a:cubicBezTo>
                    <a:pt x="1" y="64"/>
                    <a:pt x="0" y="83"/>
                    <a:pt x="6" y="92"/>
                  </a:cubicBezTo>
                  <a:cubicBezTo>
                    <a:pt x="8" y="94"/>
                    <a:pt x="11" y="95"/>
                    <a:pt x="13" y="92"/>
                  </a:cubicBezTo>
                  <a:cubicBezTo>
                    <a:pt x="17" y="85"/>
                    <a:pt x="17" y="76"/>
                    <a:pt x="21" y="67"/>
                  </a:cubicBezTo>
                  <a:cubicBezTo>
                    <a:pt x="24" y="58"/>
                    <a:pt x="29" y="49"/>
                    <a:pt x="35" y="41"/>
                  </a:cubicBezTo>
                  <a:cubicBezTo>
                    <a:pt x="52" y="18"/>
                    <a:pt x="72" y="26"/>
                    <a:pt x="95" y="34"/>
                  </a:cubicBezTo>
                  <a:cubicBezTo>
                    <a:pt x="103" y="37"/>
                    <a:pt x="110" y="25"/>
                    <a:pt x="103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173">
              <a:extLst>
                <a:ext uri="{FF2B5EF4-FFF2-40B4-BE49-F238E27FC236}">
                  <a16:creationId xmlns:a16="http://schemas.microsoft.com/office/drawing/2014/main" id="{98DFDF3D-045E-DFBE-FA7D-EB869925B9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85110" y="2887304"/>
              <a:ext cx="330700" cy="440314"/>
            </a:xfrm>
            <a:custGeom>
              <a:avLst/>
              <a:gdLst>
                <a:gd name="T0" fmla="*/ 45 w 75"/>
                <a:gd name="T1" fmla="*/ 24 h 100"/>
                <a:gd name="T2" fmla="*/ 9 w 75"/>
                <a:gd name="T3" fmla="*/ 50 h 100"/>
                <a:gd name="T4" fmla="*/ 75 w 75"/>
                <a:gd name="T5" fmla="*/ 8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100">
                  <a:moveTo>
                    <a:pt x="45" y="24"/>
                  </a:moveTo>
                  <a:cubicBezTo>
                    <a:pt x="13" y="0"/>
                    <a:pt x="0" y="32"/>
                    <a:pt x="9" y="50"/>
                  </a:cubicBezTo>
                  <a:cubicBezTo>
                    <a:pt x="18" y="68"/>
                    <a:pt x="48" y="100"/>
                    <a:pt x="75" y="8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174">
              <a:extLst>
                <a:ext uri="{FF2B5EF4-FFF2-40B4-BE49-F238E27FC236}">
                  <a16:creationId xmlns:a16="http://schemas.microsoft.com/office/drawing/2014/main" id="{28413F92-B242-6206-7419-0F68C2657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85110" y="2887304"/>
              <a:ext cx="330700" cy="440314"/>
            </a:xfrm>
            <a:custGeom>
              <a:avLst/>
              <a:gdLst>
                <a:gd name="T0" fmla="*/ 45 w 75"/>
                <a:gd name="T1" fmla="*/ 24 h 100"/>
                <a:gd name="T2" fmla="*/ 9 w 75"/>
                <a:gd name="T3" fmla="*/ 50 h 100"/>
                <a:gd name="T4" fmla="*/ 75 w 75"/>
                <a:gd name="T5" fmla="*/ 8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100">
                  <a:moveTo>
                    <a:pt x="45" y="24"/>
                  </a:moveTo>
                  <a:cubicBezTo>
                    <a:pt x="13" y="0"/>
                    <a:pt x="0" y="32"/>
                    <a:pt x="9" y="50"/>
                  </a:cubicBezTo>
                  <a:cubicBezTo>
                    <a:pt x="18" y="68"/>
                    <a:pt x="48" y="100"/>
                    <a:pt x="75" y="85"/>
                  </a:cubicBezTo>
                </a:path>
              </a:pathLst>
            </a:custGeom>
            <a:solidFill>
              <a:srgbClr val="EEB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Freeform 175">
              <a:extLst>
                <a:ext uri="{FF2B5EF4-FFF2-40B4-BE49-F238E27FC236}">
                  <a16:creationId xmlns:a16="http://schemas.microsoft.com/office/drawing/2014/main" id="{F41D152B-9FCD-4C95-8634-398168D70A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07224" y="2904026"/>
              <a:ext cx="722710" cy="323268"/>
            </a:xfrm>
            <a:custGeom>
              <a:avLst/>
              <a:gdLst>
                <a:gd name="T0" fmla="*/ 1 w 164"/>
                <a:gd name="T1" fmla="*/ 42 h 73"/>
                <a:gd name="T2" fmla="*/ 164 w 164"/>
                <a:gd name="T3" fmla="*/ 16 h 73"/>
                <a:gd name="T4" fmla="*/ 162 w 164"/>
                <a:gd name="T5" fmla="*/ 25 h 73"/>
                <a:gd name="T6" fmla="*/ 146 w 164"/>
                <a:gd name="T7" fmla="*/ 39 h 73"/>
                <a:gd name="T8" fmla="*/ 103 w 164"/>
                <a:gd name="T9" fmla="*/ 43 h 73"/>
                <a:gd name="T10" fmla="*/ 11 w 164"/>
                <a:gd name="T11" fmla="*/ 73 h 73"/>
                <a:gd name="T12" fmla="*/ 1 w 164"/>
                <a:gd name="T13" fmla="*/ 4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73">
                  <a:moveTo>
                    <a:pt x="1" y="42"/>
                  </a:moveTo>
                  <a:cubicBezTo>
                    <a:pt x="1" y="42"/>
                    <a:pt x="60" y="0"/>
                    <a:pt x="164" y="16"/>
                  </a:cubicBezTo>
                  <a:cubicBezTo>
                    <a:pt x="162" y="25"/>
                    <a:pt x="162" y="25"/>
                    <a:pt x="162" y="25"/>
                  </a:cubicBezTo>
                  <a:cubicBezTo>
                    <a:pt x="160" y="33"/>
                    <a:pt x="153" y="38"/>
                    <a:pt x="146" y="39"/>
                  </a:cubicBezTo>
                  <a:cubicBezTo>
                    <a:pt x="133" y="39"/>
                    <a:pt x="117" y="41"/>
                    <a:pt x="103" y="43"/>
                  </a:cubicBezTo>
                  <a:cubicBezTo>
                    <a:pt x="64" y="49"/>
                    <a:pt x="31" y="62"/>
                    <a:pt x="11" y="73"/>
                  </a:cubicBezTo>
                  <a:cubicBezTo>
                    <a:pt x="5" y="62"/>
                    <a:pt x="0" y="53"/>
                    <a:pt x="1" y="4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Freeform 176">
              <a:extLst>
                <a:ext uri="{FF2B5EF4-FFF2-40B4-BE49-F238E27FC236}">
                  <a16:creationId xmlns:a16="http://schemas.microsoft.com/office/drawing/2014/main" id="{6E35E5CF-7503-1328-37CF-BC50528239F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8916929" y="2560320"/>
              <a:ext cx="111472" cy="154203"/>
            </a:xfrm>
            <a:custGeom>
              <a:avLst/>
              <a:gdLst>
                <a:gd name="T0" fmla="*/ 14 w 25"/>
                <a:gd name="T1" fmla="*/ 3 h 35"/>
                <a:gd name="T2" fmla="*/ 9 w 25"/>
                <a:gd name="T3" fmla="*/ 0 h 35"/>
                <a:gd name="T4" fmla="*/ 9 w 25"/>
                <a:gd name="T5" fmla="*/ 1 h 35"/>
                <a:gd name="T6" fmla="*/ 6 w 25"/>
                <a:gd name="T7" fmla="*/ 2 h 35"/>
                <a:gd name="T8" fmla="*/ 0 w 25"/>
                <a:gd name="T9" fmla="*/ 13 h 35"/>
                <a:gd name="T10" fmla="*/ 2 w 25"/>
                <a:gd name="T11" fmla="*/ 22 h 35"/>
                <a:gd name="T12" fmla="*/ 5 w 25"/>
                <a:gd name="T13" fmla="*/ 30 h 35"/>
                <a:gd name="T14" fmla="*/ 13 w 25"/>
                <a:gd name="T15" fmla="*/ 35 h 35"/>
                <a:gd name="T16" fmla="*/ 21 w 25"/>
                <a:gd name="T17" fmla="*/ 31 h 35"/>
                <a:gd name="T18" fmla="*/ 22 w 25"/>
                <a:gd name="T19" fmla="*/ 15 h 35"/>
                <a:gd name="T20" fmla="*/ 14 w 25"/>
                <a:gd name="T21" fmla="*/ 3 h 35"/>
                <a:gd name="T22" fmla="*/ 13 w 25"/>
                <a:gd name="T23" fmla="*/ 27 h 35"/>
                <a:gd name="T24" fmla="*/ 13 w 25"/>
                <a:gd name="T25" fmla="*/ 27 h 35"/>
                <a:gd name="T26" fmla="*/ 13 w 25"/>
                <a:gd name="T27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5">
                  <a:moveTo>
                    <a:pt x="14" y="3"/>
                  </a:moveTo>
                  <a:cubicBezTo>
                    <a:pt x="13" y="1"/>
                    <a:pt x="11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6" y="1"/>
                    <a:pt x="6" y="2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16"/>
                    <a:pt x="1" y="19"/>
                    <a:pt x="2" y="22"/>
                  </a:cubicBezTo>
                  <a:cubicBezTo>
                    <a:pt x="3" y="25"/>
                    <a:pt x="4" y="28"/>
                    <a:pt x="5" y="30"/>
                  </a:cubicBezTo>
                  <a:cubicBezTo>
                    <a:pt x="7" y="33"/>
                    <a:pt x="10" y="35"/>
                    <a:pt x="13" y="35"/>
                  </a:cubicBezTo>
                  <a:cubicBezTo>
                    <a:pt x="16" y="35"/>
                    <a:pt x="19" y="34"/>
                    <a:pt x="21" y="31"/>
                  </a:cubicBezTo>
                  <a:cubicBezTo>
                    <a:pt x="25" y="27"/>
                    <a:pt x="24" y="20"/>
                    <a:pt x="22" y="15"/>
                  </a:cubicBezTo>
                  <a:cubicBezTo>
                    <a:pt x="21" y="10"/>
                    <a:pt x="18" y="6"/>
                    <a:pt x="14" y="3"/>
                  </a:cubicBezTo>
                  <a:close/>
                  <a:moveTo>
                    <a:pt x="13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Freeform 177">
              <a:extLst>
                <a:ext uri="{FF2B5EF4-FFF2-40B4-BE49-F238E27FC236}">
                  <a16:creationId xmlns:a16="http://schemas.microsoft.com/office/drawing/2014/main" id="{AEAB4C37-9605-7AD8-9F0E-3BB34D823B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23945" y="2538026"/>
              <a:ext cx="83604" cy="141198"/>
            </a:xfrm>
            <a:custGeom>
              <a:avLst/>
              <a:gdLst>
                <a:gd name="T0" fmla="*/ 19 w 19"/>
                <a:gd name="T1" fmla="*/ 25 h 32"/>
                <a:gd name="T2" fmla="*/ 19 w 19"/>
                <a:gd name="T3" fmla="*/ 23 h 32"/>
                <a:gd name="T4" fmla="*/ 19 w 19"/>
                <a:gd name="T5" fmla="*/ 22 h 32"/>
                <a:gd name="T6" fmla="*/ 17 w 19"/>
                <a:gd name="T7" fmla="*/ 11 h 32"/>
                <a:gd name="T8" fmla="*/ 8 w 19"/>
                <a:gd name="T9" fmla="*/ 1 h 32"/>
                <a:gd name="T10" fmla="*/ 3 w 19"/>
                <a:gd name="T11" fmla="*/ 3 h 32"/>
                <a:gd name="T12" fmla="*/ 2 w 19"/>
                <a:gd name="T13" fmla="*/ 18 h 32"/>
                <a:gd name="T14" fmla="*/ 5 w 19"/>
                <a:gd name="T15" fmla="*/ 24 h 32"/>
                <a:gd name="T16" fmla="*/ 6 w 19"/>
                <a:gd name="T17" fmla="*/ 26 h 32"/>
                <a:gd name="T18" fmla="*/ 11 w 19"/>
                <a:gd name="T19" fmla="*/ 31 h 32"/>
                <a:gd name="T20" fmla="*/ 18 w 19"/>
                <a:gd name="T21" fmla="*/ 28 h 32"/>
                <a:gd name="T22" fmla="*/ 18 w 19"/>
                <a:gd name="T23" fmla="*/ 28 h 32"/>
                <a:gd name="T24" fmla="*/ 18 w 19"/>
                <a:gd name="T25" fmla="*/ 27 h 32"/>
                <a:gd name="T26" fmla="*/ 18 w 19"/>
                <a:gd name="T27" fmla="*/ 27 h 32"/>
                <a:gd name="T28" fmla="*/ 18 w 19"/>
                <a:gd name="T29" fmla="*/ 27 h 32"/>
                <a:gd name="T30" fmla="*/ 19 w 19"/>
                <a:gd name="T31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32">
                  <a:moveTo>
                    <a:pt x="19" y="25"/>
                  </a:moveTo>
                  <a:cubicBezTo>
                    <a:pt x="19" y="24"/>
                    <a:pt x="19" y="23"/>
                    <a:pt x="19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18"/>
                    <a:pt x="18" y="14"/>
                    <a:pt x="17" y="11"/>
                  </a:cubicBezTo>
                  <a:cubicBezTo>
                    <a:pt x="15" y="7"/>
                    <a:pt x="12" y="4"/>
                    <a:pt x="8" y="1"/>
                  </a:cubicBezTo>
                  <a:cubicBezTo>
                    <a:pt x="7" y="0"/>
                    <a:pt x="4" y="1"/>
                    <a:pt x="3" y="3"/>
                  </a:cubicBezTo>
                  <a:cubicBezTo>
                    <a:pt x="0" y="8"/>
                    <a:pt x="0" y="13"/>
                    <a:pt x="2" y="18"/>
                  </a:cubicBezTo>
                  <a:cubicBezTo>
                    <a:pt x="3" y="21"/>
                    <a:pt x="4" y="23"/>
                    <a:pt x="5" y="24"/>
                  </a:cubicBezTo>
                  <a:cubicBezTo>
                    <a:pt x="6" y="25"/>
                    <a:pt x="6" y="26"/>
                    <a:pt x="6" y="26"/>
                  </a:cubicBezTo>
                  <a:cubicBezTo>
                    <a:pt x="7" y="28"/>
                    <a:pt x="9" y="31"/>
                    <a:pt x="11" y="31"/>
                  </a:cubicBezTo>
                  <a:cubicBezTo>
                    <a:pt x="14" y="32"/>
                    <a:pt x="16" y="31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6"/>
                    <a:pt x="19" y="25"/>
                    <a:pt x="19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Freeform 178">
              <a:extLst>
                <a:ext uri="{FF2B5EF4-FFF2-40B4-BE49-F238E27FC236}">
                  <a16:creationId xmlns:a16="http://schemas.microsoft.com/office/drawing/2014/main" id="{605DFD5E-22F1-FB14-8B59-5329C225BA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33180" y="2374534"/>
              <a:ext cx="100325" cy="221086"/>
            </a:xfrm>
            <a:custGeom>
              <a:avLst/>
              <a:gdLst>
                <a:gd name="T0" fmla="*/ 4 w 23"/>
                <a:gd name="T1" fmla="*/ 0 h 50"/>
                <a:gd name="T2" fmla="*/ 23 w 23"/>
                <a:gd name="T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3" h="50">
                  <a:moveTo>
                    <a:pt x="4" y="0"/>
                  </a:moveTo>
                  <a:cubicBezTo>
                    <a:pt x="4" y="0"/>
                    <a:pt x="0" y="22"/>
                    <a:pt x="23" y="5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Freeform 179">
              <a:extLst>
                <a:ext uri="{FF2B5EF4-FFF2-40B4-BE49-F238E27FC236}">
                  <a16:creationId xmlns:a16="http://schemas.microsoft.com/office/drawing/2014/main" id="{66BA182D-A89E-AA07-1AC2-F8F7AB903A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98205" y="2640209"/>
              <a:ext cx="159776" cy="83604"/>
            </a:xfrm>
            <a:custGeom>
              <a:avLst/>
              <a:gdLst>
                <a:gd name="T0" fmla="*/ 36 w 36"/>
                <a:gd name="T1" fmla="*/ 0 h 19"/>
                <a:gd name="T2" fmla="*/ 0 w 36"/>
                <a:gd name="T3" fmla="*/ 19 h 19"/>
                <a:gd name="T4" fmla="*/ 36 w 36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9">
                  <a:moveTo>
                    <a:pt x="36" y="0"/>
                  </a:moveTo>
                  <a:cubicBezTo>
                    <a:pt x="10" y="1"/>
                    <a:pt x="0" y="19"/>
                    <a:pt x="0" y="19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Freeform 180">
              <a:extLst>
                <a:ext uri="{FF2B5EF4-FFF2-40B4-BE49-F238E27FC236}">
                  <a16:creationId xmlns:a16="http://schemas.microsoft.com/office/drawing/2014/main" id="{204B6C6D-E8DB-BE1A-6FF3-0BD219060F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41316" y="3377780"/>
              <a:ext cx="988383" cy="2372493"/>
            </a:xfrm>
            <a:custGeom>
              <a:avLst/>
              <a:gdLst>
                <a:gd name="T0" fmla="*/ 21 w 224"/>
                <a:gd name="T1" fmla="*/ 71 h 537"/>
                <a:gd name="T2" fmla="*/ 45 w 224"/>
                <a:gd name="T3" fmla="*/ 12 h 537"/>
                <a:gd name="T4" fmla="*/ 130 w 224"/>
                <a:gd name="T5" fmla="*/ 37 h 537"/>
                <a:gd name="T6" fmla="*/ 140 w 224"/>
                <a:gd name="T7" fmla="*/ 75 h 537"/>
                <a:gd name="T8" fmla="*/ 203 w 224"/>
                <a:gd name="T9" fmla="*/ 112 h 537"/>
                <a:gd name="T10" fmla="*/ 220 w 224"/>
                <a:gd name="T11" fmla="*/ 423 h 537"/>
                <a:gd name="T12" fmla="*/ 101 w 224"/>
                <a:gd name="T13" fmla="*/ 537 h 537"/>
                <a:gd name="T14" fmla="*/ 118 w 224"/>
                <a:gd name="T15" fmla="*/ 224 h 537"/>
                <a:gd name="T16" fmla="*/ 142 w 224"/>
                <a:gd name="T17" fmla="*/ 130 h 537"/>
                <a:gd name="T18" fmla="*/ 21 w 224"/>
                <a:gd name="T19" fmla="*/ 71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4" h="537">
                  <a:moveTo>
                    <a:pt x="21" y="71"/>
                  </a:moveTo>
                  <a:cubicBezTo>
                    <a:pt x="0" y="52"/>
                    <a:pt x="9" y="0"/>
                    <a:pt x="45" y="12"/>
                  </a:cubicBezTo>
                  <a:cubicBezTo>
                    <a:pt x="80" y="24"/>
                    <a:pt x="121" y="24"/>
                    <a:pt x="130" y="37"/>
                  </a:cubicBezTo>
                  <a:cubicBezTo>
                    <a:pt x="139" y="50"/>
                    <a:pt x="140" y="75"/>
                    <a:pt x="140" y="75"/>
                  </a:cubicBezTo>
                  <a:cubicBezTo>
                    <a:pt x="140" y="75"/>
                    <a:pt x="203" y="93"/>
                    <a:pt x="203" y="112"/>
                  </a:cubicBezTo>
                  <a:cubicBezTo>
                    <a:pt x="203" y="131"/>
                    <a:pt x="224" y="342"/>
                    <a:pt x="220" y="423"/>
                  </a:cubicBezTo>
                  <a:cubicBezTo>
                    <a:pt x="217" y="493"/>
                    <a:pt x="216" y="537"/>
                    <a:pt x="101" y="537"/>
                  </a:cubicBezTo>
                  <a:cubicBezTo>
                    <a:pt x="33" y="537"/>
                    <a:pt x="88" y="356"/>
                    <a:pt x="118" y="224"/>
                  </a:cubicBezTo>
                  <a:cubicBezTo>
                    <a:pt x="131" y="169"/>
                    <a:pt x="142" y="130"/>
                    <a:pt x="142" y="130"/>
                  </a:cubicBezTo>
                  <a:cubicBezTo>
                    <a:pt x="142" y="130"/>
                    <a:pt x="46" y="93"/>
                    <a:pt x="21" y="71"/>
                  </a:cubicBezTo>
                  <a:close/>
                </a:path>
              </a:pathLst>
            </a:custGeom>
            <a:solidFill>
              <a:srgbClr val="EEB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Freeform 181">
              <a:extLst>
                <a:ext uri="{FF2B5EF4-FFF2-40B4-BE49-F238E27FC236}">
                  <a16:creationId xmlns:a16="http://schemas.microsoft.com/office/drawing/2014/main" id="{4B51115C-2AE1-BDCA-8840-5631965FD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98025" y="3394502"/>
              <a:ext cx="564791" cy="326984"/>
            </a:xfrm>
            <a:custGeom>
              <a:avLst/>
              <a:gdLst>
                <a:gd name="T0" fmla="*/ 128 w 128"/>
                <a:gd name="T1" fmla="*/ 71 h 74"/>
                <a:gd name="T2" fmla="*/ 126 w 128"/>
                <a:gd name="T3" fmla="*/ 57 h 74"/>
                <a:gd name="T4" fmla="*/ 117 w 128"/>
                <a:gd name="T5" fmla="*/ 31 h 74"/>
                <a:gd name="T6" fmla="*/ 105 w 128"/>
                <a:gd name="T7" fmla="*/ 23 h 74"/>
                <a:gd name="T8" fmla="*/ 76 w 128"/>
                <a:gd name="T9" fmla="*/ 16 h 74"/>
                <a:gd name="T10" fmla="*/ 39 w 128"/>
                <a:gd name="T11" fmla="*/ 8 h 74"/>
                <a:gd name="T12" fmla="*/ 38 w 128"/>
                <a:gd name="T13" fmla="*/ 10 h 74"/>
                <a:gd name="T14" fmla="*/ 40 w 128"/>
                <a:gd name="T15" fmla="*/ 8 h 74"/>
                <a:gd name="T16" fmla="*/ 34 w 128"/>
                <a:gd name="T17" fmla="*/ 4 h 74"/>
                <a:gd name="T18" fmla="*/ 21 w 128"/>
                <a:gd name="T19" fmla="*/ 0 h 74"/>
                <a:gd name="T20" fmla="*/ 11 w 128"/>
                <a:gd name="T21" fmla="*/ 3 h 74"/>
                <a:gd name="T22" fmla="*/ 1 w 128"/>
                <a:gd name="T23" fmla="*/ 14 h 74"/>
                <a:gd name="T24" fmla="*/ 2 w 128"/>
                <a:gd name="T25" fmla="*/ 18 h 74"/>
                <a:gd name="T26" fmla="*/ 5 w 128"/>
                <a:gd name="T27" fmla="*/ 17 h 74"/>
                <a:gd name="T28" fmla="*/ 13 w 128"/>
                <a:gd name="T29" fmla="*/ 8 h 74"/>
                <a:gd name="T30" fmla="*/ 21 w 128"/>
                <a:gd name="T31" fmla="*/ 6 h 74"/>
                <a:gd name="T32" fmla="*/ 32 w 128"/>
                <a:gd name="T33" fmla="*/ 9 h 74"/>
                <a:gd name="T34" fmla="*/ 35 w 128"/>
                <a:gd name="T35" fmla="*/ 11 h 74"/>
                <a:gd name="T36" fmla="*/ 36 w 128"/>
                <a:gd name="T37" fmla="*/ 12 h 74"/>
                <a:gd name="T38" fmla="*/ 36 w 128"/>
                <a:gd name="T39" fmla="*/ 12 h 74"/>
                <a:gd name="T40" fmla="*/ 36 w 128"/>
                <a:gd name="T41" fmla="*/ 12 h 74"/>
                <a:gd name="T42" fmla="*/ 37 w 128"/>
                <a:gd name="T43" fmla="*/ 13 h 74"/>
                <a:gd name="T44" fmla="*/ 86 w 128"/>
                <a:gd name="T45" fmla="*/ 24 h 74"/>
                <a:gd name="T46" fmla="*/ 103 w 128"/>
                <a:gd name="T47" fmla="*/ 28 h 74"/>
                <a:gd name="T48" fmla="*/ 113 w 128"/>
                <a:gd name="T49" fmla="*/ 34 h 74"/>
                <a:gd name="T50" fmla="*/ 121 w 128"/>
                <a:gd name="T51" fmla="*/ 58 h 74"/>
                <a:gd name="T52" fmla="*/ 122 w 128"/>
                <a:gd name="T53" fmla="*/ 67 h 74"/>
                <a:gd name="T54" fmla="*/ 122 w 128"/>
                <a:gd name="T55" fmla="*/ 70 h 74"/>
                <a:gd name="T56" fmla="*/ 123 w 128"/>
                <a:gd name="T57" fmla="*/ 71 h 74"/>
                <a:gd name="T58" fmla="*/ 125 w 128"/>
                <a:gd name="T59" fmla="*/ 74 h 74"/>
                <a:gd name="T60" fmla="*/ 128 w 128"/>
                <a:gd name="T61" fmla="*/ 7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74">
                  <a:moveTo>
                    <a:pt x="128" y="71"/>
                  </a:moveTo>
                  <a:cubicBezTo>
                    <a:pt x="128" y="71"/>
                    <a:pt x="128" y="65"/>
                    <a:pt x="126" y="57"/>
                  </a:cubicBezTo>
                  <a:cubicBezTo>
                    <a:pt x="125" y="48"/>
                    <a:pt x="122" y="39"/>
                    <a:pt x="117" y="31"/>
                  </a:cubicBezTo>
                  <a:cubicBezTo>
                    <a:pt x="115" y="27"/>
                    <a:pt x="110" y="25"/>
                    <a:pt x="105" y="23"/>
                  </a:cubicBezTo>
                  <a:cubicBezTo>
                    <a:pt x="97" y="20"/>
                    <a:pt x="87" y="19"/>
                    <a:pt x="76" y="16"/>
                  </a:cubicBezTo>
                  <a:cubicBezTo>
                    <a:pt x="64" y="14"/>
                    <a:pt x="52" y="12"/>
                    <a:pt x="39" y="8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38" y="6"/>
                    <a:pt x="34" y="4"/>
                  </a:cubicBezTo>
                  <a:cubicBezTo>
                    <a:pt x="31" y="2"/>
                    <a:pt x="26" y="0"/>
                    <a:pt x="21" y="0"/>
                  </a:cubicBezTo>
                  <a:cubicBezTo>
                    <a:pt x="18" y="0"/>
                    <a:pt x="14" y="1"/>
                    <a:pt x="11" y="3"/>
                  </a:cubicBezTo>
                  <a:cubicBezTo>
                    <a:pt x="7" y="5"/>
                    <a:pt x="4" y="9"/>
                    <a:pt x="1" y="14"/>
                  </a:cubicBezTo>
                  <a:cubicBezTo>
                    <a:pt x="0" y="15"/>
                    <a:pt x="0" y="17"/>
                    <a:pt x="2" y="18"/>
                  </a:cubicBezTo>
                  <a:cubicBezTo>
                    <a:pt x="3" y="18"/>
                    <a:pt x="4" y="18"/>
                    <a:pt x="5" y="17"/>
                  </a:cubicBezTo>
                  <a:cubicBezTo>
                    <a:pt x="8" y="12"/>
                    <a:pt x="11" y="10"/>
                    <a:pt x="13" y="8"/>
                  </a:cubicBezTo>
                  <a:cubicBezTo>
                    <a:pt x="16" y="6"/>
                    <a:pt x="19" y="6"/>
                    <a:pt x="21" y="6"/>
                  </a:cubicBezTo>
                  <a:cubicBezTo>
                    <a:pt x="25" y="6"/>
                    <a:pt x="29" y="7"/>
                    <a:pt x="32" y="9"/>
                  </a:cubicBezTo>
                  <a:cubicBezTo>
                    <a:pt x="33" y="10"/>
                    <a:pt x="34" y="11"/>
                    <a:pt x="35" y="11"/>
                  </a:cubicBezTo>
                  <a:cubicBezTo>
                    <a:pt x="35" y="12"/>
                    <a:pt x="35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7" y="13"/>
                    <a:pt x="37" y="13"/>
                  </a:cubicBezTo>
                  <a:cubicBezTo>
                    <a:pt x="55" y="19"/>
                    <a:pt x="72" y="21"/>
                    <a:pt x="86" y="24"/>
                  </a:cubicBezTo>
                  <a:cubicBezTo>
                    <a:pt x="93" y="25"/>
                    <a:pt x="99" y="26"/>
                    <a:pt x="103" y="28"/>
                  </a:cubicBezTo>
                  <a:cubicBezTo>
                    <a:pt x="108" y="30"/>
                    <a:pt x="111" y="32"/>
                    <a:pt x="113" y="34"/>
                  </a:cubicBezTo>
                  <a:cubicBezTo>
                    <a:pt x="117" y="40"/>
                    <a:pt x="119" y="50"/>
                    <a:pt x="121" y="58"/>
                  </a:cubicBezTo>
                  <a:cubicBezTo>
                    <a:pt x="121" y="61"/>
                    <a:pt x="122" y="65"/>
                    <a:pt x="122" y="67"/>
                  </a:cubicBezTo>
                  <a:cubicBezTo>
                    <a:pt x="122" y="69"/>
                    <a:pt x="122" y="70"/>
                    <a:pt x="122" y="70"/>
                  </a:cubicBezTo>
                  <a:cubicBezTo>
                    <a:pt x="123" y="71"/>
                    <a:pt x="123" y="71"/>
                    <a:pt x="123" y="71"/>
                  </a:cubicBezTo>
                  <a:cubicBezTo>
                    <a:pt x="123" y="73"/>
                    <a:pt x="124" y="74"/>
                    <a:pt x="125" y="74"/>
                  </a:cubicBezTo>
                  <a:cubicBezTo>
                    <a:pt x="127" y="74"/>
                    <a:pt x="128" y="73"/>
                    <a:pt x="128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Freeform 182">
              <a:extLst>
                <a:ext uri="{FF2B5EF4-FFF2-40B4-BE49-F238E27FC236}">
                  <a16:creationId xmlns:a16="http://schemas.microsoft.com/office/drawing/2014/main" id="{AC39D971-A614-E5DB-3F8D-6BEDA9130F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13357" y="3019213"/>
              <a:ext cx="169066" cy="326984"/>
            </a:xfrm>
            <a:custGeom>
              <a:avLst/>
              <a:gdLst>
                <a:gd name="T0" fmla="*/ 35 w 38"/>
                <a:gd name="T1" fmla="*/ 0 h 74"/>
                <a:gd name="T2" fmla="*/ 33 w 38"/>
                <a:gd name="T3" fmla="*/ 0 h 74"/>
                <a:gd name="T4" fmla="*/ 23 w 38"/>
                <a:gd name="T5" fmla="*/ 2 h 74"/>
                <a:gd name="T6" fmla="*/ 11 w 38"/>
                <a:gd name="T7" fmla="*/ 16 h 74"/>
                <a:gd name="T8" fmla="*/ 2 w 38"/>
                <a:gd name="T9" fmla="*/ 43 h 74"/>
                <a:gd name="T10" fmla="*/ 0 w 38"/>
                <a:gd name="T11" fmla="*/ 57 h 74"/>
                <a:gd name="T12" fmla="*/ 0 w 38"/>
                <a:gd name="T13" fmla="*/ 58 h 74"/>
                <a:gd name="T14" fmla="*/ 3 w 38"/>
                <a:gd name="T15" fmla="*/ 70 h 74"/>
                <a:gd name="T16" fmla="*/ 7 w 38"/>
                <a:gd name="T17" fmla="*/ 73 h 74"/>
                <a:gd name="T18" fmla="*/ 11 w 38"/>
                <a:gd name="T19" fmla="*/ 74 h 74"/>
                <a:gd name="T20" fmla="*/ 19 w 38"/>
                <a:gd name="T21" fmla="*/ 71 h 74"/>
                <a:gd name="T22" fmla="*/ 25 w 38"/>
                <a:gd name="T23" fmla="*/ 65 h 74"/>
                <a:gd name="T24" fmla="*/ 24 w 38"/>
                <a:gd name="T25" fmla="*/ 61 h 74"/>
                <a:gd name="T26" fmla="*/ 20 w 38"/>
                <a:gd name="T27" fmla="*/ 62 h 74"/>
                <a:gd name="T28" fmla="*/ 16 w 38"/>
                <a:gd name="T29" fmla="*/ 66 h 74"/>
                <a:gd name="T30" fmla="*/ 11 w 38"/>
                <a:gd name="T31" fmla="*/ 69 h 74"/>
                <a:gd name="T32" fmla="*/ 9 w 38"/>
                <a:gd name="T33" fmla="*/ 68 h 74"/>
                <a:gd name="T34" fmla="*/ 7 w 38"/>
                <a:gd name="T35" fmla="*/ 65 h 74"/>
                <a:gd name="T36" fmla="*/ 5 w 38"/>
                <a:gd name="T37" fmla="*/ 58 h 74"/>
                <a:gd name="T38" fmla="*/ 2 w 38"/>
                <a:gd name="T39" fmla="*/ 58 h 74"/>
                <a:gd name="T40" fmla="*/ 5 w 38"/>
                <a:gd name="T41" fmla="*/ 58 h 74"/>
                <a:gd name="T42" fmla="*/ 5 w 38"/>
                <a:gd name="T43" fmla="*/ 58 h 74"/>
                <a:gd name="T44" fmla="*/ 12 w 38"/>
                <a:gd name="T45" fmla="*/ 28 h 74"/>
                <a:gd name="T46" fmla="*/ 21 w 38"/>
                <a:gd name="T47" fmla="*/ 12 h 74"/>
                <a:gd name="T48" fmla="*/ 33 w 38"/>
                <a:gd name="T49" fmla="*/ 5 h 74"/>
                <a:gd name="T50" fmla="*/ 35 w 38"/>
                <a:gd name="T51" fmla="*/ 5 h 74"/>
                <a:gd name="T52" fmla="*/ 37 w 38"/>
                <a:gd name="T53" fmla="*/ 3 h 74"/>
                <a:gd name="T54" fmla="*/ 35 w 38"/>
                <a:gd name="T5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" h="74">
                  <a:moveTo>
                    <a:pt x="35" y="0"/>
                  </a:moveTo>
                  <a:cubicBezTo>
                    <a:pt x="34" y="0"/>
                    <a:pt x="34" y="0"/>
                    <a:pt x="33" y="0"/>
                  </a:cubicBezTo>
                  <a:cubicBezTo>
                    <a:pt x="30" y="0"/>
                    <a:pt x="26" y="1"/>
                    <a:pt x="23" y="2"/>
                  </a:cubicBezTo>
                  <a:cubicBezTo>
                    <a:pt x="18" y="5"/>
                    <a:pt x="15" y="10"/>
                    <a:pt x="11" y="16"/>
                  </a:cubicBezTo>
                  <a:cubicBezTo>
                    <a:pt x="7" y="25"/>
                    <a:pt x="4" y="35"/>
                    <a:pt x="2" y="43"/>
                  </a:cubicBezTo>
                  <a:cubicBezTo>
                    <a:pt x="0" y="51"/>
                    <a:pt x="0" y="57"/>
                    <a:pt x="0" y="5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3"/>
                    <a:pt x="1" y="67"/>
                    <a:pt x="3" y="70"/>
                  </a:cubicBezTo>
                  <a:cubicBezTo>
                    <a:pt x="4" y="71"/>
                    <a:pt x="5" y="72"/>
                    <a:pt x="7" y="73"/>
                  </a:cubicBezTo>
                  <a:cubicBezTo>
                    <a:pt x="8" y="74"/>
                    <a:pt x="9" y="74"/>
                    <a:pt x="11" y="74"/>
                  </a:cubicBezTo>
                  <a:cubicBezTo>
                    <a:pt x="14" y="74"/>
                    <a:pt x="17" y="72"/>
                    <a:pt x="19" y="71"/>
                  </a:cubicBezTo>
                  <a:cubicBezTo>
                    <a:pt x="21" y="69"/>
                    <a:pt x="23" y="67"/>
                    <a:pt x="25" y="65"/>
                  </a:cubicBezTo>
                  <a:cubicBezTo>
                    <a:pt x="25" y="64"/>
                    <a:pt x="25" y="62"/>
                    <a:pt x="24" y="61"/>
                  </a:cubicBezTo>
                  <a:cubicBezTo>
                    <a:pt x="22" y="60"/>
                    <a:pt x="21" y="61"/>
                    <a:pt x="20" y="62"/>
                  </a:cubicBezTo>
                  <a:cubicBezTo>
                    <a:pt x="19" y="63"/>
                    <a:pt x="18" y="65"/>
                    <a:pt x="16" y="66"/>
                  </a:cubicBezTo>
                  <a:cubicBezTo>
                    <a:pt x="14" y="68"/>
                    <a:pt x="12" y="69"/>
                    <a:pt x="11" y="69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8" y="68"/>
                    <a:pt x="8" y="67"/>
                    <a:pt x="7" y="65"/>
                  </a:cubicBezTo>
                  <a:cubicBezTo>
                    <a:pt x="6" y="64"/>
                    <a:pt x="5" y="61"/>
                    <a:pt x="5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5"/>
                    <a:pt x="7" y="41"/>
                    <a:pt x="12" y="28"/>
                  </a:cubicBezTo>
                  <a:cubicBezTo>
                    <a:pt x="14" y="22"/>
                    <a:pt x="17" y="16"/>
                    <a:pt x="21" y="12"/>
                  </a:cubicBezTo>
                  <a:cubicBezTo>
                    <a:pt x="25" y="7"/>
                    <a:pt x="29" y="5"/>
                    <a:pt x="33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6" y="5"/>
                    <a:pt x="37" y="4"/>
                    <a:pt x="37" y="3"/>
                  </a:cubicBezTo>
                  <a:cubicBezTo>
                    <a:pt x="38" y="1"/>
                    <a:pt x="37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Freeform 183">
              <a:extLst>
                <a:ext uri="{FF2B5EF4-FFF2-40B4-BE49-F238E27FC236}">
                  <a16:creationId xmlns:a16="http://schemas.microsoft.com/office/drawing/2014/main" id="{67EA3261-1723-6E74-679F-7BB93169F1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92037" y="3663891"/>
              <a:ext cx="208081" cy="83604"/>
            </a:xfrm>
            <a:custGeom>
              <a:avLst/>
              <a:gdLst>
                <a:gd name="T0" fmla="*/ 43 w 47"/>
                <a:gd name="T1" fmla="*/ 1 h 19"/>
                <a:gd name="T2" fmla="*/ 17 w 47"/>
                <a:gd name="T3" fmla="*/ 13 h 19"/>
                <a:gd name="T4" fmla="*/ 7 w 47"/>
                <a:gd name="T5" fmla="*/ 12 h 19"/>
                <a:gd name="T6" fmla="*/ 5 w 47"/>
                <a:gd name="T7" fmla="*/ 11 h 19"/>
                <a:gd name="T8" fmla="*/ 4 w 47"/>
                <a:gd name="T9" fmla="*/ 10 h 19"/>
                <a:gd name="T10" fmla="*/ 4 w 47"/>
                <a:gd name="T11" fmla="*/ 10 h 19"/>
                <a:gd name="T12" fmla="*/ 4 w 47"/>
                <a:gd name="T13" fmla="*/ 10 h 19"/>
                <a:gd name="T14" fmla="*/ 4 w 47"/>
                <a:gd name="T15" fmla="*/ 11 h 19"/>
                <a:gd name="T16" fmla="*/ 4 w 47"/>
                <a:gd name="T17" fmla="*/ 10 h 19"/>
                <a:gd name="T18" fmla="*/ 4 w 47"/>
                <a:gd name="T19" fmla="*/ 10 h 19"/>
                <a:gd name="T20" fmla="*/ 4 w 47"/>
                <a:gd name="T21" fmla="*/ 11 h 19"/>
                <a:gd name="T22" fmla="*/ 4 w 47"/>
                <a:gd name="T23" fmla="*/ 10 h 19"/>
                <a:gd name="T24" fmla="*/ 0 w 47"/>
                <a:gd name="T25" fmla="*/ 11 h 19"/>
                <a:gd name="T26" fmla="*/ 1 w 47"/>
                <a:gd name="T27" fmla="*/ 15 h 19"/>
                <a:gd name="T28" fmla="*/ 17 w 47"/>
                <a:gd name="T29" fmla="*/ 19 h 19"/>
                <a:gd name="T30" fmla="*/ 46 w 47"/>
                <a:gd name="T31" fmla="*/ 5 h 19"/>
                <a:gd name="T32" fmla="*/ 46 w 47"/>
                <a:gd name="T33" fmla="*/ 2 h 19"/>
                <a:gd name="T34" fmla="*/ 43 w 47"/>
                <a:gd name="T3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19">
                  <a:moveTo>
                    <a:pt x="43" y="1"/>
                  </a:moveTo>
                  <a:cubicBezTo>
                    <a:pt x="33" y="11"/>
                    <a:pt x="24" y="13"/>
                    <a:pt x="17" y="13"/>
                  </a:cubicBezTo>
                  <a:cubicBezTo>
                    <a:pt x="13" y="13"/>
                    <a:pt x="10" y="12"/>
                    <a:pt x="7" y="12"/>
                  </a:cubicBezTo>
                  <a:cubicBezTo>
                    <a:pt x="6" y="11"/>
                    <a:pt x="5" y="11"/>
                    <a:pt x="5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9"/>
                    <a:pt x="1" y="10"/>
                    <a:pt x="0" y="11"/>
                  </a:cubicBezTo>
                  <a:cubicBezTo>
                    <a:pt x="0" y="12"/>
                    <a:pt x="0" y="14"/>
                    <a:pt x="1" y="15"/>
                  </a:cubicBezTo>
                  <a:cubicBezTo>
                    <a:pt x="1" y="15"/>
                    <a:pt x="7" y="19"/>
                    <a:pt x="17" y="19"/>
                  </a:cubicBezTo>
                  <a:cubicBezTo>
                    <a:pt x="25" y="19"/>
                    <a:pt x="35" y="16"/>
                    <a:pt x="46" y="5"/>
                  </a:cubicBezTo>
                  <a:cubicBezTo>
                    <a:pt x="47" y="4"/>
                    <a:pt x="47" y="3"/>
                    <a:pt x="46" y="2"/>
                  </a:cubicBezTo>
                  <a:cubicBezTo>
                    <a:pt x="45" y="1"/>
                    <a:pt x="44" y="0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Freeform 184">
              <a:extLst>
                <a:ext uri="{FF2B5EF4-FFF2-40B4-BE49-F238E27FC236}">
                  <a16:creationId xmlns:a16="http://schemas.microsoft.com/office/drawing/2014/main" id="{CB761593-3FF1-6ACA-05D2-C4EABB50FC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06105" y="3717770"/>
              <a:ext cx="198792" cy="52020"/>
            </a:xfrm>
            <a:custGeom>
              <a:avLst/>
              <a:gdLst>
                <a:gd name="T0" fmla="*/ 2 w 45"/>
                <a:gd name="T1" fmla="*/ 6 h 12"/>
                <a:gd name="T2" fmla="*/ 30 w 45"/>
                <a:gd name="T3" fmla="*/ 12 h 12"/>
                <a:gd name="T4" fmla="*/ 43 w 45"/>
                <a:gd name="T5" fmla="*/ 8 h 12"/>
                <a:gd name="T6" fmla="*/ 44 w 45"/>
                <a:gd name="T7" fmla="*/ 5 h 12"/>
                <a:gd name="T8" fmla="*/ 40 w 45"/>
                <a:gd name="T9" fmla="*/ 4 h 12"/>
                <a:gd name="T10" fmla="*/ 30 w 45"/>
                <a:gd name="T11" fmla="*/ 6 h 12"/>
                <a:gd name="T12" fmla="*/ 4 w 45"/>
                <a:gd name="T13" fmla="*/ 1 h 12"/>
                <a:gd name="T14" fmla="*/ 1 w 45"/>
                <a:gd name="T15" fmla="*/ 2 h 12"/>
                <a:gd name="T16" fmla="*/ 2 w 45"/>
                <a:gd name="T17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2">
                  <a:moveTo>
                    <a:pt x="2" y="6"/>
                  </a:moveTo>
                  <a:cubicBezTo>
                    <a:pt x="10" y="9"/>
                    <a:pt x="21" y="12"/>
                    <a:pt x="30" y="12"/>
                  </a:cubicBezTo>
                  <a:cubicBezTo>
                    <a:pt x="35" y="12"/>
                    <a:pt x="40" y="11"/>
                    <a:pt x="43" y="8"/>
                  </a:cubicBezTo>
                  <a:cubicBezTo>
                    <a:pt x="44" y="8"/>
                    <a:pt x="45" y="6"/>
                    <a:pt x="44" y="5"/>
                  </a:cubicBezTo>
                  <a:cubicBezTo>
                    <a:pt x="43" y="3"/>
                    <a:pt x="41" y="3"/>
                    <a:pt x="40" y="4"/>
                  </a:cubicBezTo>
                  <a:cubicBezTo>
                    <a:pt x="38" y="5"/>
                    <a:pt x="35" y="6"/>
                    <a:pt x="30" y="6"/>
                  </a:cubicBezTo>
                  <a:cubicBezTo>
                    <a:pt x="22" y="6"/>
                    <a:pt x="12" y="4"/>
                    <a:pt x="4" y="1"/>
                  </a:cubicBez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1" y="5"/>
                    <a:pt x="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Freeform 185">
              <a:extLst>
                <a:ext uri="{FF2B5EF4-FFF2-40B4-BE49-F238E27FC236}">
                  <a16:creationId xmlns:a16="http://schemas.microsoft.com/office/drawing/2014/main" id="{55ED623B-1B22-79CB-B34A-920934670D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93101" y="3474389"/>
              <a:ext cx="92893" cy="185786"/>
            </a:xfrm>
            <a:custGeom>
              <a:avLst/>
              <a:gdLst>
                <a:gd name="T0" fmla="*/ 6 w 21"/>
                <a:gd name="T1" fmla="*/ 39 h 42"/>
                <a:gd name="T2" fmla="*/ 6 w 21"/>
                <a:gd name="T3" fmla="*/ 38 h 42"/>
                <a:gd name="T4" fmla="*/ 6 w 21"/>
                <a:gd name="T5" fmla="*/ 36 h 42"/>
                <a:gd name="T6" fmla="*/ 8 w 21"/>
                <a:gd name="T7" fmla="*/ 18 h 42"/>
                <a:gd name="T8" fmla="*/ 12 w 21"/>
                <a:gd name="T9" fmla="*/ 10 h 42"/>
                <a:gd name="T10" fmla="*/ 19 w 21"/>
                <a:gd name="T11" fmla="*/ 6 h 42"/>
                <a:gd name="T12" fmla="*/ 21 w 21"/>
                <a:gd name="T13" fmla="*/ 3 h 42"/>
                <a:gd name="T14" fmla="*/ 18 w 21"/>
                <a:gd name="T15" fmla="*/ 0 h 42"/>
                <a:gd name="T16" fmla="*/ 8 w 21"/>
                <a:gd name="T17" fmla="*/ 6 h 42"/>
                <a:gd name="T18" fmla="*/ 2 w 21"/>
                <a:gd name="T19" fmla="*/ 22 h 42"/>
                <a:gd name="T20" fmla="*/ 0 w 21"/>
                <a:gd name="T21" fmla="*/ 36 h 42"/>
                <a:gd name="T22" fmla="*/ 0 w 21"/>
                <a:gd name="T23" fmla="*/ 39 h 42"/>
                <a:gd name="T24" fmla="*/ 3 w 21"/>
                <a:gd name="T25" fmla="*/ 42 h 42"/>
                <a:gd name="T26" fmla="*/ 6 w 21"/>
                <a:gd name="T27" fmla="*/ 3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42">
                  <a:moveTo>
                    <a:pt x="6" y="39"/>
                  </a:moveTo>
                  <a:cubicBezTo>
                    <a:pt x="6" y="39"/>
                    <a:pt x="6" y="38"/>
                    <a:pt x="6" y="38"/>
                  </a:cubicBezTo>
                  <a:cubicBezTo>
                    <a:pt x="6" y="37"/>
                    <a:pt x="6" y="37"/>
                    <a:pt x="6" y="36"/>
                  </a:cubicBezTo>
                  <a:cubicBezTo>
                    <a:pt x="6" y="32"/>
                    <a:pt x="6" y="25"/>
                    <a:pt x="8" y="18"/>
                  </a:cubicBezTo>
                  <a:cubicBezTo>
                    <a:pt x="9" y="15"/>
                    <a:pt x="10" y="12"/>
                    <a:pt x="12" y="10"/>
                  </a:cubicBezTo>
                  <a:cubicBezTo>
                    <a:pt x="14" y="7"/>
                    <a:pt x="16" y="6"/>
                    <a:pt x="19" y="6"/>
                  </a:cubicBezTo>
                  <a:cubicBezTo>
                    <a:pt x="20" y="5"/>
                    <a:pt x="21" y="4"/>
                    <a:pt x="21" y="3"/>
                  </a:cubicBezTo>
                  <a:cubicBezTo>
                    <a:pt x="21" y="1"/>
                    <a:pt x="19" y="0"/>
                    <a:pt x="18" y="0"/>
                  </a:cubicBezTo>
                  <a:cubicBezTo>
                    <a:pt x="14" y="1"/>
                    <a:pt x="10" y="3"/>
                    <a:pt x="8" y="6"/>
                  </a:cubicBezTo>
                  <a:cubicBezTo>
                    <a:pt x="4" y="11"/>
                    <a:pt x="3" y="17"/>
                    <a:pt x="2" y="22"/>
                  </a:cubicBezTo>
                  <a:cubicBezTo>
                    <a:pt x="1" y="28"/>
                    <a:pt x="0" y="33"/>
                    <a:pt x="0" y="36"/>
                  </a:cubicBezTo>
                  <a:cubicBezTo>
                    <a:pt x="0" y="38"/>
                    <a:pt x="0" y="39"/>
                    <a:pt x="0" y="39"/>
                  </a:cubicBezTo>
                  <a:cubicBezTo>
                    <a:pt x="1" y="40"/>
                    <a:pt x="2" y="42"/>
                    <a:pt x="3" y="42"/>
                  </a:cubicBezTo>
                  <a:cubicBezTo>
                    <a:pt x="5" y="41"/>
                    <a:pt x="6" y="40"/>
                    <a:pt x="6" y="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Freeform 186">
              <a:extLst>
                <a:ext uri="{FF2B5EF4-FFF2-40B4-BE49-F238E27FC236}">
                  <a16:creationId xmlns:a16="http://schemas.microsoft.com/office/drawing/2014/main" id="{4A0F79F8-4A31-3ABF-2B95-C60211886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33324" y="3526409"/>
              <a:ext cx="57594" cy="163492"/>
            </a:xfrm>
            <a:custGeom>
              <a:avLst/>
              <a:gdLst>
                <a:gd name="T0" fmla="*/ 11 w 13"/>
                <a:gd name="T1" fmla="*/ 32 h 37"/>
                <a:gd name="T2" fmla="*/ 11 w 13"/>
                <a:gd name="T3" fmla="*/ 33 h 37"/>
                <a:gd name="T4" fmla="*/ 11 w 13"/>
                <a:gd name="T5" fmla="*/ 32 h 37"/>
                <a:gd name="T6" fmla="*/ 11 w 13"/>
                <a:gd name="T7" fmla="*/ 32 h 37"/>
                <a:gd name="T8" fmla="*/ 11 w 13"/>
                <a:gd name="T9" fmla="*/ 33 h 37"/>
                <a:gd name="T10" fmla="*/ 11 w 13"/>
                <a:gd name="T11" fmla="*/ 32 h 37"/>
                <a:gd name="T12" fmla="*/ 8 w 13"/>
                <a:gd name="T13" fmla="*/ 29 h 37"/>
                <a:gd name="T14" fmla="*/ 5 w 13"/>
                <a:gd name="T15" fmla="*/ 20 h 37"/>
                <a:gd name="T16" fmla="*/ 10 w 13"/>
                <a:gd name="T17" fmla="*/ 4 h 37"/>
                <a:gd name="T18" fmla="*/ 9 w 13"/>
                <a:gd name="T19" fmla="*/ 1 h 37"/>
                <a:gd name="T20" fmla="*/ 6 w 13"/>
                <a:gd name="T21" fmla="*/ 2 h 37"/>
                <a:gd name="T22" fmla="*/ 0 w 13"/>
                <a:gd name="T23" fmla="*/ 20 h 37"/>
                <a:gd name="T24" fmla="*/ 4 w 13"/>
                <a:gd name="T25" fmla="*/ 33 h 37"/>
                <a:gd name="T26" fmla="*/ 9 w 13"/>
                <a:gd name="T27" fmla="*/ 37 h 37"/>
                <a:gd name="T28" fmla="*/ 12 w 13"/>
                <a:gd name="T29" fmla="*/ 36 h 37"/>
                <a:gd name="T30" fmla="*/ 11 w 13"/>
                <a:gd name="T31" fmla="*/ 3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37">
                  <a:moveTo>
                    <a:pt x="11" y="32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1" y="32"/>
                    <a:pt x="10" y="31"/>
                    <a:pt x="8" y="29"/>
                  </a:cubicBezTo>
                  <a:cubicBezTo>
                    <a:pt x="7" y="27"/>
                    <a:pt x="5" y="24"/>
                    <a:pt x="5" y="20"/>
                  </a:cubicBezTo>
                  <a:cubicBezTo>
                    <a:pt x="5" y="16"/>
                    <a:pt x="6" y="11"/>
                    <a:pt x="10" y="4"/>
                  </a:cubicBezTo>
                  <a:cubicBezTo>
                    <a:pt x="11" y="3"/>
                    <a:pt x="11" y="1"/>
                    <a:pt x="9" y="1"/>
                  </a:cubicBezTo>
                  <a:cubicBezTo>
                    <a:pt x="8" y="0"/>
                    <a:pt x="6" y="0"/>
                    <a:pt x="6" y="2"/>
                  </a:cubicBezTo>
                  <a:cubicBezTo>
                    <a:pt x="1" y="9"/>
                    <a:pt x="0" y="15"/>
                    <a:pt x="0" y="20"/>
                  </a:cubicBezTo>
                  <a:cubicBezTo>
                    <a:pt x="0" y="26"/>
                    <a:pt x="2" y="30"/>
                    <a:pt x="4" y="33"/>
                  </a:cubicBezTo>
                  <a:cubicBezTo>
                    <a:pt x="6" y="35"/>
                    <a:pt x="8" y="37"/>
                    <a:pt x="9" y="37"/>
                  </a:cubicBezTo>
                  <a:cubicBezTo>
                    <a:pt x="10" y="37"/>
                    <a:pt x="12" y="37"/>
                    <a:pt x="12" y="36"/>
                  </a:cubicBezTo>
                  <a:cubicBezTo>
                    <a:pt x="13" y="34"/>
                    <a:pt x="13" y="33"/>
                    <a:pt x="11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Freeform 187">
              <a:extLst>
                <a:ext uri="{FF2B5EF4-FFF2-40B4-BE49-F238E27FC236}">
                  <a16:creationId xmlns:a16="http://schemas.microsoft.com/office/drawing/2014/main" id="{56133302-4BF5-85DF-18CE-B8C9C1B843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186318" y="3429800"/>
              <a:ext cx="98467" cy="150488"/>
            </a:xfrm>
            <a:custGeom>
              <a:avLst/>
              <a:gdLst>
                <a:gd name="T0" fmla="*/ 6 w 22"/>
                <a:gd name="T1" fmla="*/ 31 h 34"/>
                <a:gd name="T2" fmla="*/ 6 w 22"/>
                <a:gd name="T3" fmla="*/ 30 h 34"/>
                <a:gd name="T4" fmla="*/ 5 w 22"/>
                <a:gd name="T5" fmla="*/ 27 h 34"/>
                <a:gd name="T6" fmla="*/ 8 w 22"/>
                <a:gd name="T7" fmla="*/ 14 h 34"/>
                <a:gd name="T8" fmla="*/ 12 w 22"/>
                <a:gd name="T9" fmla="*/ 9 h 34"/>
                <a:gd name="T10" fmla="*/ 19 w 22"/>
                <a:gd name="T11" fmla="*/ 5 h 34"/>
                <a:gd name="T12" fmla="*/ 21 w 22"/>
                <a:gd name="T13" fmla="*/ 2 h 34"/>
                <a:gd name="T14" fmla="*/ 18 w 22"/>
                <a:gd name="T15" fmla="*/ 0 h 34"/>
                <a:gd name="T16" fmla="*/ 8 w 22"/>
                <a:gd name="T17" fmla="*/ 4 h 34"/>
                <a:gd name="T18" fmla="*/ 1 w 22"/>
                <a:gd name="T19" fmla="*/ 16 h 34"/>
                <a:gd name="T20" fmla="*/ 0 w 22"/>
                <a:gd name="T21" fmla="*/ 27 h 34"/>
                <a:gd name="T22" fmla="*/ 0 w 22"/>
                <a:gd name="T23" fmla="*/ 31 h 34"/>
                <a:gd name="T24" fmla="*/ 3 w 22"/>
                <a:gd name="T25" fmla="*/ 34 h 34"/>
                <a:gd name="T26" fmla="*/ 6 w 22"/>
                <a:gd name="T27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34">
                  <a:moveTo>
                    <a:pt x="6" y="31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5" y="29"/>
                    <a:pt x="5" y="27"/>
                  </a:cubicBezTo>
                  <a:cubicBezTo>
                    <a:pt x="5" y="24"/>
                    <a:pt x="6" y="19"/>
                    <a:pt x="8" y="14"/>
                  </a:cubicBezTo>
                  <a:cubicBezTo>
                    <a:pt x="9" y="12"/>
                    <a:pt x="10" y="10"/>
                    <a:pt x="12" y="9"/>
                  </a:cubicBezTo>
                  <a:cubicBezTo>
                    <a:pt x="14" y="7"/>
                    <a:pt x="16" y="6"/>
                    <a:pt x="19" y="5"/>
                  </a:cubicBezTo>
                  <a:cubicBezTo>
                    <a:pt x="21" y="5"/>
                    <a:pt x="22" y="4"/>
                    <a:pt x="21" y="2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4" y="1"/>
                    <a:pt x="11" y="2"/>
                    <a:pt x="8" y="4"/>
                  </a:cubicBezTo>
                  <a:cubicBezTo>
                    <a:pt x="5" y="8"/>
                    <a:pt x="3" y="12"/>
                    <a:pt x="1" y="16"/>
                  </a:cubicBezTo>
                  <a:cubicBezTo>
                    <a:pt x="0" y="20"/>
                    <a:pt x="0" y="24"/>
                    <a:pt x="0" y="27"/>
                  </a:cubicBezTo>
                  <a:cubicBezTo>
                    <a:pt x="0" y="30"/>
                    <a:pt x="0" y="31"/>
                    <a:pt x="0" y="31"/>
                  </a:cubicBezTo>
                  <a:cubicBezTo>
                    <a:pt x="0" y="33"/>
                    <a:pt x="2" y="34"/>
                    <a:pt x="3" y="34"/>
                  </a:cubicBezTo>
                  <a:cubicBezTo>
                    <a:pt x="5" y="33"/>
                    <a:pt x="6" y="32"/>
                    <a:pt x="6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Freeform 188">
              <a:extLst>
                <a:ext uri="{FF2B5EF4-FFF2-40B4-BE49-F238E27FC236}">
                  <a16:creationId xmlns:a16="http://schemas.microsoft.com/office/drawing/2014/main" id="{4FBF79AB-58D0-7537-2147-F195C69B16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51992" y="3063802"/>
              <a:ext cx="131909" cy="154203"/>
            </a:xfrm>
            <a:custGeom>
              <a:avLst/>
              <a:gdLst>
                <a:gd name="T0" fmla="*/ 2 w 30"/>
                <a:gd name="T1" fmla="*/ 5 h 35"/>
                <a:gd name="T2" fmla="*/ 2 w 30"/>
                <a:gd name="T3" fmla="*/ 5 h 35"/>
                <a:gd name="T4" fmla="*/ 12 w 30"/>
                <a:gd name="T5" fmla="*/ 10 h 35"/>
                <a:gd name="T6" fmla="*/ 24 w 30"/>
                <a:gd name="T7" fmla="*/ 22 h 35"/>
                <a:gd name="T8" fmla="*/ 25 w 30"/>
                <a:gd name="T9" fmla="*/ 27 h 35"/>
                <a:gd name="T10" fmla="*/ 25 w 30"/>
                <a:gd name="T11" fmla="*/ 28 h 35"/>
                <a:gd name="T12" fmla="*/ 24 w 30"/>
                <a:gd name="T13" fmla="*/ 29 h 35"/>
                <a:gd name="T14" fmla="*/ 22 w 30"/>
                <a:gd name="T15" fmla="*/ 29 h 35"/>
                <a:gd name="T16" fmla="*/ 22 w 30"/>
                <a:gd name="T17" fmla="*/ 29 h 35"/>
                <a:gd name="T18" fmla="*/ 22 w 30"/>
                <a:gd name="T19" fmla="*/ 29 h 35"/>
                <a:gd name="T20" fmla="*/ 22 w 30"/>
                <a:gd name="T21" fmla="*/ 30 h 35"/>
                <a:gd name="T22" fmla="*/ 22 w 30"/>
                <a:gd name="T23" fmla="*/ 29 h 35"/>
                <a:gd name="T24" fmla="*/ 22 w 30"/>
                <a:gd name="T25" fmla="*/ 29 h 35"/>
                <a:gd name="T26" fmla="*/ 22 w 30"/>
                <a:gd name="T27" fmla="*/ 30 h 35"/>
                <a:gd name="T28" fmla="*/ 22 w 30"/>
                <a:gd name="T29" fmla="*/ 29 h 35"/>
                <a:gd name="T30" fmla="*/ 19 w 30"/>
                <a:gd name="T31" fmla="*/ 32 h 35"/>
                <a:gd name="T32" fmla="*/ 21 w 30"/>
                <a:gd name="T33" fmla="*/ 35 h 35"/>
                <a:gd name="T34" fmla="*/ 22 w 30"/>
                <a:gd name="T35" fmla="*/ 35 h 35"/>
                <a:gd name="T36" fmla="*/ 27 w 30"/>
                <a:gd name="T37" fmla="*/ 33 h 35"/>
                <a:gd name="T38" fmla="*/ 29 w 30"/>
                <a:gd name="T39" fmla="*/ 31 h 35"/>
                <a:gd name="T40" fmla="*/ 30 w 30"/>
                <a:gd name="T41" fmla="*/ 27 h 35"/>
                <a:gd name="T42" fmla="*/ 29 w 30"/>
                <a:gd name="T43" fmla="*/ 20 h 35"/>
                <a:gd name="T44" fmla="*/ 14 w 30"/>
                <a:gd name="T45" fmla="*/ 5 h 35"/>
                <a:gd name="T46" fmla="*/ 4 w 30"/>
                <a:gd name="T47" fmla="*/ 0 h 35"/>
                <a:gd name="T48" fmla="*/ 1 w 30"/>
                <a:gd name="T49" fmla="*/ 2 h 35"/>
                <a:gd name="T50" fmla="*/ 2 w 30"/>
                <a:gd name="T51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35"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8" y="7"/>
                    <a:pt x="12" y="10"/>
                  </a:cubicBezTo>
                  <a:cubicBezTo>
                    <a:pt x="17" y="13"/>
                    <a:pt x="21" y="17"/>
                    <a:pt x="24" y="22"/>
                  </a:cubicBezTo>
                  <a:cubicBezTo>
                    <a:pt x="25" y="24"/>
                    <a:pt x="25" y="26"/>
                    <a:pt x="25" y="2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4" y="29"/>
                    <a:pt x="24" y="29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0" y="29"/>
                    <a:pt x="19" y="30"/>
                    <a:pt x="19" y="32"/>
                  </a:cubicBezTo>
                  <a:cubicBezTo>
                    <a:pt x="19" y="33"/>
                    <a:pt x="20" y="34"/>
                    <a:pt x="21" y="35"/>
                  </a:cubicBezTo>
                  <a:cubicBezTo>
                    <a:pt x="21" y="35"/>
                    <a:pt x="22" y="35"/>
                    <a:pt x="22" y="35"/>
                  </a:cubicBezTo>
                  <a:cubicBezTo>
                    <a:pt x="23" y="35"/>
                    <a:pt x="25" y="34"/>
                    <a:pt x="27" y="33"/>
                  </a:cubicBezTo>
                  <a:cubicBezTo>
                    <a:pt x="28" y="33"/>
                    <a:pt x="29" y="32"/>
                    <a:pt x="29" y="31"/>
                  </a:cubicBezTo>
                  <a:cubicBezTo>
                    <a:pt x="30" y="30"/>
                    <a:pt x="30" y="28"/>
                    <a:pt x="30" y="27"/>
                  </a:cubicBezTo>
                  <a:cubicBezTo>
                    <a:pt x="30" y="25"/>
                    <a:pt x="30" y="23"/>
                    <a:pt x="29" y="20"/>
                  </a:cubicBezTo>
                  <a:cubicBezTo>
                    <a:pt x="25" y="13"/>
                    <a:pt x="19" y="8"/>
                    <a:pt x="14" y="5"/>
                  </a:cubicBezTo>
                  <a:cubicBezTo>
                    <a:pt x="9" y="2"/>
                    <a:pt x="4" y="0"/>
                    <a:pt x="4" y="0"/>
                  </a:cubicBezTo>
                  <a:cubicBezTo>
                    <a:pt x="3" y="0"/>
                    <a:pt x="1" y="0"/>
                    <a:pt x="1" y="2"/>
                  </a:cubicBezTo>
                  <a:cubicBezTo>
                    <a:pt x="0" y="3"/>
                    <a:pt x="1" y="5"/>
                    <a:pt x="2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Freeform 189">
              <a:extLst>
                <a:ext uri="{FF2B5EF4-FFF2-40B4-BE49-F238E27FC236}">
                  <a16:creationId xmlns:a16="http://schemas.microsoft.com/office/drawing/2014/main" id="{96CCA3EA-BB0F-2AA8-33A9-E5503F1B41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55709" y="3128826"/>
              <a:ext cx="96609" cy="40873"/>
            </a:xfrm>
            <a:custGeom>
              <a:avLst/>
              <a:gdLst>
                <a:gd name="T0" fmla="*/ 3 w 22"/>
                <a:gd name="T1" fmla="*/ 6 h 9"/>
                <a:gd name="T2" fmla="*/ 3 w 22"/>
                <a:gd name="T3" fmla="*/ 6 h 9"/>
                <a:gd name="T4" fmla="*/ 8 w 22"/>
                <a:gd name="T5" fmla="*/ 5 h 9"/>
                <a:gd name="T6" fmla="*/ 13 w 22"/>
                <a:gd name="T7" fmla="*/ 6 h 9"/>
                <a:gd name="T8" fmla="*/ 17 w 22"/>
                <a:gd name="T9" fmla="*/ 8 h 9"/>
                <a:gd name="T10" fmla="*/ 21 w 22"/>
                <a:gd name="T11" fmla="*/ 8 h 9"/>
                <a:gd name="T12" fmla="*/ 21 w 22"/>
                <a:gd name="T13" fmla="*/ 4 h 9"/>
                <a:gd name="T14" fmla="*/ 14 w 22"/>
                <a:gd name="T15" fmla="*/ 1 h 9"/>
                <a:gd name="T16" fmla="*/ 8 w 22"/>
                <a:gd name="T17" fmla="*/ 0 h 9"/>
                <a:gd name="T18" fmla="*/ 2 w 22"/>
                <a:gd name="T19" fmla="*/ 0 h 9"/>
                <a:gd name="T20" fmla="*/ 0 w 22"/>
                <a:gd name="T21" fmla="*/ 4 h 9"/>
                <a:gd name="T22" fmla="*/ 3 w 22"/>
                <a:gd name="T2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9"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5" y="5"/>
                    <a:pt x="8" y="5"/>
                  </a:cubicBezTo>
                  <a:cubicBezTo>
                    <a:pt x="9" y="5"/>
                    <a:pt x="11" y="6"/>
                    <a:pt x="13" y="6"/>
                  </a:cubicBezTo>
                  <a:cubicBezTo>
                    <a:pt x="15" y="6"/>
                    <a:pt x="16" y="7"/>
                    <a:pt x="17" y="8"/>
                  </a:cubicBezTo>
                  <a:cubicBezTo>
                    <a:pt x="18" y="9"/>
                    <a:pt x="20" y="9"/>
                    <a:pt x="21" y="8"/>
                  </a:cubicBezTo>
                  <a:cubicBezTo>
                    <a:pt x="22" y="6"/>
                    <a:pt x="22" y="5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ubicBezTo>
                    <a:pt x="12" y="0"/>
                    <a:pt x="10" y="0"/>
                    <a:pt x="8" y="0"/>
                  </a:cubicBezTo>
                  <a:cubicBezTo>
                    <a:pt x="5" y="0"/>
                    <a:pt x="2" y="0"/>
                    <a:pt x="2" y="0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5"/>
                    <a:pt x="2" y="6"/>
                    <a:pt x="3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Freeform 190">
              <a:extLst>
                <a:ext uri="{FF2B5EF4-FFF2-40B4-BE49-F238E27FC236}">
                  <a16:creationId xmlns:a16="http://schemas.microsoft.com/office/drawing/2014/main" id="{BBEE6DC6-7CFE-CEB7-1CA7-4BC6A29B4E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2502" y="4301139"/>
              <a:ext cx="917785" cy="427309"/>
            </a:xfrm>
            <a:custGeom>
              <a:avLst/>
              <a:gdLst>
                <a:gd name="T0" fmla="*/ 4 w 208"/>
                <a:gd name="T1" fmla="*/ 97 h 97"/>
                <a:gd name="T2" fmla="*/ 5 w 208"/>
                <a:gd name="T3" fmla="*/ 96 h 97"/>
                <a:gd name="T4" fmla="*/ 205 w 208"/>
                <a:gd name="T5" fmla="*/ 6 h 97"/>
                <a:gd name="T6" fmla="*/ 207 w 208"/>
                <a:gd name="T7" fmla="*/ 3 h 97"/>
                <a:gd name="T8" fmla="*/ 204 w 208"/>
                <a:gd name="T9" fmla="*/ 1 h 97"/>
                <a:gd name="T10" fmla="*/ 68 w 208"/>
                <a:gd name="T11" fmla="*/ 54 h 97"/>
                <a:gd name="T12" fmla="*/ 1 w 208"/>
                <a:gd name="T13" fmla="*/ 92 h 97"/>
                <a:gd name="T14" fmla="*/ 0 w 208"/>
                <a:gd name="T15" fmla="*/ 96 h 97"/>
                <a:gd name="T16" fmla="*/ 4 w 208"/>
                <a:gd name="T1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97">
                  <a:moveTo>
                    <a:pt x="4" y="97"/>
                  </a:moveTo>
                  <a:cubicBezTo>
                    <a:pt x="4" y="97"/>
                    <a:pt x="5" y="96"/>
                    <a:pt x="5" y="96"/>
                  </a:cubicBezTo>
                  <a:cubicBezTo>
                    <a:pt x="18" y="88"/>
                    <a:pt x="119" y="25"/>
                    <a:pt x="205" y="6"/>
                  </a:cubicBezTo>
                  <a:cubicBezTo>
                    <a:pt x="207" y="6"/>
                    <a:pt x="208" y="4"/>
                    <a:pt x="207" y="3"/>
                  </a:cubicBezTo>
                  <a:cubicBezTo>
                    <a:pt x="207" y="1"/>
                    <a:pt x="206" y="0"/>
                    <a:pt x="204" y="1"/>
                  </a:cubicBezTo>
                  <a:cubicBezTo>
                    <a:pt x="158" y="11"/>
                    <a:pt x="107" y="34"/>
                    <a:pt x="68" y="54"/>
                  </a:cubicBezTo>
                  <a:cubicBezTo>
                    <a:pt x="29" y="74"/>
                    <a:pt x="1" y="92"/>
                    <a:pt x="1" y="92"/>
                  </a:cubicBezTo>
                  <a:cubicBezTo>
                    <a:pt x="0" y="93"/>
                    <a:pt x="0" y="95"/>
                    <a:pt x="0" y="96"/>
                  </a:cubicBezTo>
                  <a:cubicBezTo>
                    <a:pt x="1" y="97"/>
                    <a:pt x="3" y="97"/>
                    <a:pt x="4" y="97"/>
                  </a:cubicBezTo>
                  <a:close/>
                </a:path>
              </a:pathLst>
            </a:custGeom>
            <a:solidFill>
              <a:schemeClr val="accent3">
                <a:lumMod val="75000"/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Freeform 191">
              <a:extLst>
                <a:ext uri="{FF2B5EF4-FFF2-40B4-BE49-F238E27FC236}">
                  <a16:creationId xmlns:a16="http://schemas.microsoft.com/office/drawing/2014/main" id="{266A0D5F-667B-4232-868D-3EEC949E1B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17866" y="5616507"/>
              <a:ext cx="243381" cy="128193"/>
            </a:xfrm>
            <a:custGeom>
              <a:avLst/>
              <a:gdLst>
                <a:gd name="T0" fmla="*/ 0 w 131"/>
                <a:gd name="T1" fmla="*/ 69 h 69"/>
                <a:gd name="T2" fmla="*/ 5 w 131"/>
                <a:gd name="T3" fmla="*/ 0 h 69"/>
                <a:gd name="T4" fmla="*/ 83 w 131"/>
                <a:gd name="T5" fmla="*/ 29 h 69"/>
                <a:gd name="T6" fmla="*/ 131 w 131"/>
                <a:gd name="T7" fmla="*/ 48 h 69"/>
                <a:gd name="T8" fmla="*/ 81 w 131"/>
                <a:gd name="T9" fmla="*/ 57 h 69"/>
                <a:gd name="T10" fmla="*/ 0 w 131"/>
                <a:gd name="T1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69">
                  <a:moveTo>
                    <a:pt x="0" y="69"/>
                  </a:moveTo>
                  <a:lnTo>
                    <a:pt x="5" y="0"/>
                  </a:lnTo>
                  <a:lnTo>
                    <a:pt x="83" y="29"/>
                  </a:lnTo>
                  <a:lnTo>
                    <a:pt x="131" y="48"/>
                  </a:lnTo>
                  <a:lnTo>
                    <a:pt x="81" y="57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Freeform 192">
              <a:extLst>
                <a:ext uri="{FF2B5EF4-FFF2-40B4-BE49-F238E27FC236}">
                  <a16:creationId xmlns:a16="http://schemas.microsoft.com/office/drawing/2014/main" id="{8B6C7CC8-1E89-65C6-77B3-F9BCA06448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17867" y="5670384"/>
              <a:ext cx="92893" cy="52020"/>
            </a:xfrm>
            <a:custGeom>
              <a:avLst/>
              <a:gdLst>
                <a:gd name="T0" fmla="*/ 2 w 50"/>
                <a:gd name="T1" fmla="*/ 0 h 28"/>
                <a:gd name="T2" fmla="*/ 50 w 50"/>
                <a:gd name="T3" fmla="*/ 19 h 28"/>
                <a:gd name="T4" fmla="*/ 0 w 50"/>
                <a:gd name="T5" fmla="*/ 28 h 28"/>
                <a:gd name="T6" fmla="*/ 2 w 5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8">
                  <a:moveTo>
                    <a:pt x="2" y="0"/>
                  </a:moveTo>
                  <a:lnTo>
                    <a:pt x="50" y="19"/>
                  </a:lnTo>
                  <a:lnTo>
                    <a:pt x="0" y="2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Freeform 193">
              <a:extLst>
                <a:ext uri="{FF2B5EF4-FFF2-40B4-BE49-F238E27FC236}">
                  <a16:creationId xmlns:a16="http://schemas.microsoft.com/office/drawing/2014/main" id="{789F7068-C228-6479-1D29-5331CA2092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90648" y="5545908"/>
              <a:ext cx="1058982" cy="198792"/>
            </a:xfrm>
            <a:custGeom>
              <a:avLst/>
              <a:gdLst>
                <a:gd name="T0" fmla="*/ 0 w 570"/>
                <a:gd name="T1" fmla="*/ 72 h 107"/>
                <a:gd name="T2" fmla="*/ 532 w 570"/>
                <a:gd name="T3" fmla="*/ 107 h 107"/>
                <a:gd name="T4" fmla="*/ 570 w 570"/>
                <a:gd name="T5" fmla="*/ 76 h 107"/>
                <a:gd name="T6" fmla="*/ 537 w 570"/>
                <a:gd name="T7" fmla="*/ 38 h 107"/>
                <a:gd name="T8" fmla="*/ 5 w 570"/>
                <a:gd name="T9" fmla="*/ 0 h 107"/>
                <a:gd name="T10" fmla="*/ 0 w 570"/>
                <a:gd name="T11" fmla="*/ 7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0" h="107">
                  <a:moveTo>
                    <a:pt x="0" y="72"/>
                  </a:moveTo>
                  <a:lnTo>
                    <a:pt x="532" y="107"/>
                  </a:lnTo>
                  <a:lnTo>
                    <a:pt x="570" y="76"/>
                  </a:lnTo>
                  <a:lnTo>
                    <a:pt x="537" y="38"/>
                  </a:lnTo>
                  <a:lnTo>
                    <a:pt x="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FDD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Freeform 194">
              <a:extLst>
                <a:ext uri="{FF2B5EF4-FFF2-40B4-BE49-F238E27FC236}">
                  <a16:creationId xmlns:a16="http://schemas.microsoft.com/office/drawing/2014/main" id="{2407EA45-C577-BDC3-5AAC-2FB7886CE4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40341" y="5523613"/>
              <a:ext cx="102183" cy="163492"/>
            </a:xfrm>
            <a:custGeom>
              <a:avLst/>
              <a:gdLst>
                <a:gd name="T0" fmla="*/ 21 w 23"/>
                <a:gd name="T1" fmla="*/ 35 h 37"/>
                <a:gd name="T2" fmla="*/ 1 w 23"/>
                <a:gd name="T3" fmla="*/ 20 h 37"/>
                <a:gd name="T4" fmla="*/ 23 w 23"/>
                <a:gd name="T5" fmla="*/ 5 h 37"/>
                <a:gd name="T6" fmla="*/ 21 w 23"/>
                <a:gd name="T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7">
                  <a:moveTo>
                    <a:pt x="21" y="35"/>
                  </a:moveTo>
                  <a:cubicBezTo>
                    <a:pt x="21" y="35"/>
                    <a:pt x="1" y="37"/>
                    <a:pt x="1" y="20"/>
                  </a:cubicBezTo>
                  <a:cubicBezTo>
                    <a:pt x="0" y="0"/>
                    <a:pt x="23" y="5"/>
                    <a:pt x="23" y="5"/>
                  </a:cubicBezTo>
                  <a:lnTo>
                    <a:pt x="21" y="35"/>
                  </a:lnTo>
                  <a:close/>
                </a:path>
              </a:pathLst>
            </a:custGeom>
            <a:solidFill>
              <a:srgbClr val="FD6A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Freeform 195">
              <a:extLst>
                <a:ext uri="{FF2B5EF4-FFF2-40B4-BE49-F238E27FC236}">
                  <a16:creationId xmlns:a16="http://schemas.microsoft.com/office/drawing/2014/main" id="{28B66735-EAA0-5A08-877A-979CCCAC1A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81359" y="5609075"/>
              <a:ext cx="1036688" cy="87320"/>
            </a:xfrm>
            <a:custGeom>
              <a:avLst/>
              <a:gdLst>
                <a:gd name="T0" fmla="*/ 233 w 235"/>
                <a:gd name="T1" fmla="*/ 16 h 20"/>
                <a:gd name="T2" fmla="*/ 2 w 235"/>
                <a:gd name="T3" fmla="*/ 0 h 20"/>
                <a:gd name="T4" fmla="*/ 0 w 235"/>
                <a:gd name="T5" fmla="*/ 2 h 20"/>
                <a:gd name="T6" fmla="*/ 2 w 235"/>
                <a:gd name="T7" fmla="*/ 4 h 20"/>
                <a:gd name="T8" fmla="*/ 232 w 235"/>
                <a:gd name="T9" fmla="*/ 20 h 20"/>
                <a:gd name="T10" fmla="*/ 235 w 235"/>
                <a:gd name="T11" fmla="*/ 18 h 20"/>
                <a:gd name="T12" fmla="*/ 233 w 235"/>
                <a:gd name="T13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20">
                  <a:moveTo>
                    <a:pt x="233" y="1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32" y="20"/>
                    <a:pt x="232" y="20"/>
                    <a:pt x="232" y="20"/>
                  </a:cubicBezTo>
                  <a:cubicBezTo>
                    <a:pt x="233" y="20"/>
                    <a:pt x="234" y="19"/>
                    <a:pt x="235" y="18"/>
                  </a:cubicBezTo>
                  <a:cubicBezTo>
                    <a:pt x="235" y="17"/>
                    <a:pt x="234" y="16"/>
                    <a:pt x="233" y="16"/>
                  </a:cubicBezTo>
                </a:path>
              </a:pathLst>
            </a:custGeom>
            <a:solidFill>
              <a:srgbClr val="1F1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Freeform 196">
              <a:extLst>
                <a:ext uri="{FF2B5EF4-FFF2-40B4-BE49-F238E27FC236}">
                  <a16:creationId xmlns:a16="http://schemas.microsoft.com/office/drawing/2014/main" id="{87D4D44F-9FD5-BA5E-C19D-10E548877A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12149" y="5545908"/>
              <a:ext cx="137482" cy="141198"/>
            </a:xfrm>
            <a:custGeom>
              <a:avLst/>
              <a:gdLst>
                <a:gd name="T0" fmla="*/ 0 w 74"/>
                <a:gd name="T1" fmla="*/ 72 h 76"/>
                <a:gd name="T2" fmla="*/ 69 w 74"/>
                <a:gd name="T3" fmla="*/ 76 h 76"/>
                <a:gd name="T4" fmla="*/ 74 w 74"/>
                <a:gd name="T5" fmla="*/ 5 h 76"/>
                <a:gd name="T6" fmla="*/ 5 w 74"/>
                <a:gd name="T7" fmla="*/ 0 h 76"/>
                <a:gd name="T8" fmla="*/ 0 w 74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6">
                  <a:moveTo>
                    <a:pt x="0" y="72"/>
                  </a:moveTo>
                  <a:lnTo>
                    <a:pt x="69" y="76"/>
                  </a:lnTo>
                  <a:lnTo>
                    <a:pt x="74" y="5"/>
                  </a:lnTo>
                  <a:lnTo>
                    <a:pt x="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3582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A3422-DAFF-00D5-91F7-1DAF0818D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783354C1-DC5C-CA61-75F0-DCD3FE85C5B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088" y="354180"/>
            <a:ext cx="11456894" cy="66871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企业标准化推进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D1071A4-8AB0-45DE-D7F8-84E35FB92323}"/>
              </a:ext>
            </a:extLst>
          </p:cNvPr>
          <p:cNvSpPr txBox="1"/>
          <p:nvPr/>
        </p:nvSpPr>
        <p:spPr>
          <a:xfrm>
            <a:off x="7557770" y="290830"/>
            <a:ext cx="4276725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1024</a:t>
            </a:r>
            <a:r>
              <a:rPr kumimoji="1" lang="zh-CN" altLang="en-US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创作节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zh-CN" altLang="en-US" sz="2400" b="1" dirty="0">
                <a:solidFill>
                  <a:srgbClr val="00288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校园编程马拉松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3EE87B7-BB9C-C896-E8B2-B6261320EFBF}"/>
              </a:ext>
            </a:extLst>
          </p:cNvPr>
          <p:cNvGrpSpPr/>
          <p:nvPr/>
        </p:nvGrpSpPr>
        <p:grpSpPr>
          <a:xfrm>
            <a:off x="666749" y="1111421"/>
            <a:ext cx="10895608" cy="5105401"/>
            <a:chOff x="660399" y="1130299"/>
            <a:chExt cx="10895608" cy="5105401"/>
          </a:xfrm>
        </p:grpSpPr>
        <p:sp>
          <p:nvSpPr>
            <p:cNvPr id="4" name="Title">
              <a:extLst>
                <a:ext uri="{FF2B5EF4-FFF2-40B4-BE49-F238E27FC236}">
                  <a16:creationId xmlns:a16="http://schemas.microsoft.com/office/drawing/2014/main" id="{2E23F6DD-9F2A-EDB2-12D7-B9C9C74D9D09}"/>
                </a:ext>
              </a:extLst>
            </p:cNvPr>
            <p:cNvSpPr txBox="1">
              <a:spLocks/>
            </p:cNvSpPr>
            <p:nvPr/>
          </p:nvSpPr>
          <p:spPr>
            <a:xfrm>
              <a:off x="660399" y="1130299"/>
              <a:ext cx="4016375" cy="136525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>
                <a:lnSpc>
                  <a:spcPct val="120000"/>
                </a:lnSpc>
                <a:buSzPct val="25000"/>
              </a:pPr>
              <a:r>
                <a:rPr lang="zh-CN" altLang="en-US" sz="24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未来推进</a:t>
              </a:r>
              <a:endParaRPr lang="en-US" altLang="zh-CN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6435180-ECBA-FFAE-826E-9F964F7706E6}"/>
                </a:ext>
              </a:extLst>
            </p:cNvPr>
            <p:cNvGrpSpPr/>
            <p:nvPr/>
          </p:nvGrpSpPr>
          <p:grpSpPr>
            <a:xfrm>
              <a:off x="4826373" y="1130300"/>
              <a:ext cx="3337354" cy="1198033"/>
              <a:chOff x="4826373" y="1130300"/>
              <a:chExt cx="3337354" cy="1198033"/>
            </a:xfrm>
          </p:grpSpPr>
          <p:sp>
            <p:nvSpPr>
              <p:cNvPr id="32" name="Bullet1">
                <a:extLst>
                  <a:ext uri="{FF2B5EF4-FFF2-40B4-BE49-F238E27FC236}">
                    <a16:creationId xmlns:a16="http://schemas.microsoft.com/office/drawing/2014/main" id="{E77679D2-4A6F-9A7A-84DB-3E07681AD332}"/>
                  </a:ext>
                </a:extLst>
              </p:cNvPr>
              <p:cNvSpPr txBox="1"/>
              <p:nvPr/>
            </p:nvSpPr>
            <p:spPr>
              <a:xfrm>
                <a:off x="5370009" y="1130300"/>
                <a:ext cx="2793718" cy="520264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>
                  <a:defRPr kumimoji="0" sz="1400" b="1" i="0" u="none" strike="noStrike" cap="none" spc="0" normalizeH="0" baseline="0">
                    <a:ln>
                      <a:noFill/>
                    </a:ln>
                    <a:solidFill>
                      <a:schemeClr val="tx1">
                        <a:alpha val="60000"/>
                      </a:schemeClr>
                    </a:solidFill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统一用户认证中心</a:t>
                </a:r>
                <a:endParaRPr lang="en-US" altLang="zh-CN" sz="18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Text1">
                <a:extLst>
                  <a:ext uri="{FF2B5EF4-FFF2-40B4-BE49-F238E27FC236}">
                    <a16:creationId xmlns:a16="http://schemas.microsoft.com/office/drawing/2014/main" id="{1489EB7D-4123-EC11-FF72-F6EC40ADCBED}"/>
                  </a:ext>
                </a:extLst>
              </p:cNvPr>
              <p:cNvSpPr txBox="1"/>
              <p:nvPr/>
            </p:nvSpPr>
            <p:spPr>
              <a:xfrm>
                <a:off x="5396498" y="1650564"/>
                <a:ext cx="2755903" cy="677769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 fontScale="92500" lnSpcReduction="10000"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00" b="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收集数据并构建用户画像，可以有效地进行定制化产品推荐。细粒度的权限控制，确保数据安全和隐私保护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Shape1">
                <a:extLst>
                  <a:ext uri="{FF2B5EF4-FFF2-40B4-BE49-F238E27FC236}">
                    <a16:creationId xmlns:a16="http://schemas.microsoft.com/office/drawing/2014/main" id="{2152F730-2657-EBA8-A2B5-DAB4EF4CA921}"/>
                  </a:ext>
                </a:extLst>
              </p:cNvPr>
              <p:cNvSpPr/>
              <p:nvPr/>
            </p:nvSpPr>
            <p:spPr>
              <a:xfrm>
                <a:off x="4826373" y="1268692"/>
                <a:ext cx="515199" cy="420808"/>
              </a:xfrm>
              <a:custGeom>
                <a:avLst/>
                <a:gdLst>
                  <a:gd name="connsiteX0" fmla="*/ 194683 w 515199"/>
                  <a:gd name="connsiteY0" fmla="*/ 250286 h 420808"/>
                  <a:gd name="connsiteX1" fmla="*/ 189045 w 515199"/>
                  <a:gd name="connsiteY1" fmla="*/ 251943 h 420808"/>
                  <a:gd name="connsiteX2" fmla="*/ 146754 w 515199"/>
                  <a:gd name="connsiteY2" fmla="*/ 390728 h 420808"/>
                  <a:gd name="connsiteX3" fmla="*/ 155352 w 515199"/>
                  <a:gd name="connsiteY3" fmla="*/ 393125 h 420808"/>
                  <a:gd name="connsiteX4" fmla="*/ 155634 w 515199"/>
                  <a:gd name="connsiteY4" fmla="*/ 393125 h 420808"/>
                  <a:gd name="connsiteX5" fmla="*/ 196727 w 515199"/>
                  <a:gd name="connsiteY5" fmla="*/ 256454 h 420808"/>
                  <a:gd name="connsiteX6" fmla="*/ 194683 w 515199"/>
                  <a:gd name="connsiteY6" fmla="*/ 250286 h 420808"/>
                  <a:gd name="connsiteX7" fmla="*/ 344816 w 515199"/>
                  <a:gd name="connsiteY7" fmla="*/ 194778 h 420808"/>
                  <a:gd name="connsiteX8" fmla="*/ 342420 w 515199"/>
                  <a:gd name="connsiteY8" fmla="*/ 203377 h 420808"/>
                  <a:gd name="connsiteX9" fmla="*/ 481417 w 515199"/>
                  <a:gd name="connsiteY9" fmla="*/ 273088 h 420808"/>
                  <a:gd name="connsiteX10" fmla="*/ 485928 w 515199"/>
                  <a:gd name="connsiteY10" fmla="*/ 265334 h 420808"/>
                  <a:gd name="connsiteX11" fmla="*/ 485787 w 515199"/>
                  <a:gd name="connsiteY11" fmla="*/ 265264 h 420808"/>
                  <a:gd name="connsiteX12" fmla="*/ 344816 w 515199"/>
                  <a:gd name="connsiteY12" fmla="*/ 194778 h 420808"/>
                  <a:gd name="connsiteX13" fmla="*/ 380763 w 515199"/>
                  <a:gd name="connsiteY13" fmla="*/ 18212 h 420808"/>
                  <a:gd name="connsiteX14" fmla="*/ 375407 w 515199"/>
                  <a:gd name="connsiteY14" fmla="*/ 21243 h 420808"/>
                  <a:gd name="connsiteX15" fmla="*/ 306472 w 515199"/>
                  <a:gd name="connsiteY15" fmla="*/ 184980 h 420808"/>
                  <a:gd name="connsiteX16" fmla="*/ 278700 w 515199"/>
                  <a:gd name="connsiteY16" fmla="*/ 220928 h 420808"/>
                  <a:gd name="connsiteX17" fmla="*/ 229360 w 515199"/>
                  <a:gd name="connsiteY17" fmla="*/ 230372 h 420808"/>
                  <a:gd name="connsiteX18" fmla="*/ 137729 w 515199"/>
                  <a:gd name="connsiteY18" fmla="*/ 199500 h 420808"/>
                  <a:gd name="connsiteX19" fmla="*/ 31508 w 515199"/>
                  <a:gd name="connsiteY19" fmla="*/ 157209 h 420808"/>
                  <a:gd name="connsiteX20" fmla="*/ 29112 w 515199"/>
                  <a:gd name="connsiteY20" fmla="*/ 165808 h 420808"/>
                  <a:gd name="connsiteX21" fmla="*/ 28689 w 515199"/>
                  <a:gd name="connsiteY21" fmla="*/ 166090 h 420808"/>
                  <a:gd name="connsiteX22" fmla="*/ 130258 w 515199"/>
                  <a:gd name="connsiteY22" fmla="*/ 206196 h 420808"/>
                  <a:gd name="connsiteX23" fmla="*/ 229925 w 515199"/>
                  <a:gd name="connsiteY23" fmla="*/ 239465 h 420808"/>
                  <a:gd name="connsiteX24" fmla="*/ 272216 w 515199"/>
                  <a:gd name="connsiteY24" fmla="*/ 235870 h 420808"/>
                  <a:gd name="connsiteX25" fmla="*/ 301961 w 515199"/>
                  <a:gd name="connsiteY25" fmla="*/ 207323 h 420808"/>
                  <a:gd name="connsiteX26" fmla="*/ 350525 w 515199"/>
                  <a:gd name="connsiteY26" fmla="*/ 124504 h 420808"/>
                  <a:gd name="connsiteX27" fmla="*/ 384006 w 515199"/>
                  <a:gd name="connsiteY27" fmla="*/ 23639 h 420808"/>
                  <a:gd name="connsiteX28" fmla="*/ 380763 w 515199"/>
                  <a:gd name="connsiteY28" fmla="*/ 18212 h 420808"/>
                  <a:gd name="connsiteX29" fmla="*/ 358491 w 515199"/>
                  <a:gd name="connsiteY29" fmla="*/ 2141 h 420808"/>
                  <a:gd name="connsiteX30" fmla="*/ 390350 w 515199"/>
                  <a:gd name="connsiteY30" fmla="*/ 2141 h 420808"/>
                  <a:gd name="connsiteX31" fmla="*/ 418544 w 515199"/>
                  <a:gd name="connsiteY31" fmla="*/ 32098 h 420808"/>
                  <a:gd name="connsiteX32" fmla="*/ 510880 w 515199"/>
                  <a:gd name="connsiteY32" fmla="*/ 248981 h 420808"/>
                  <a:gd name="connsiteX33" fmla="*/ 495845 w 515199"/>
                  <a:gd name="connsiteY33" fmla="*/ 298483 h 420808"/>
                  <a:gd name="connsiteX34" fmla="*/ 491356 w 515199"/>
                  <a:gd name="connsiteY34" fmla="*/ 300506 h 420808"/>
                  <a:gd name="connsiteX35" fmla="*/ 159510 w 515199"/>
                  <a:gd name="connsiteY35" fmla="*/ 419274 h 420808"/>
                  <a:gd name="connsiteX36" fmla="*/ 110663 w 515199"/>
                  <a:gd name="connsiteY36" fmla="*/ 415256 h 420808"/>
                  <a:gd name="connsiteX37" fmla="*/ 80778 w 515199"/>
                  <a:gd name="connsiteY37" fmla="*/ 386639 h 420808"/>
                  <a:gd name="connsiteX38" fmla="*/ 15790 w 515199"/>
                  <a:gd name="connsiteY38" fmla="*/ 267308 h 420808"/>
                  <a:gd name="connsiteX39" fmla="*/ 0 w 515199"/>
                  <a:gd name="connsiteY39" fmla="*/ 191677 h 420808"/>
                  <a:gd name="connsiteX40" fmla="*/ 138082 w 515199"/>
                  <a:gd name="connsiteY40" fmla="*/ 69173 h 420808"/>
                  <a:gd name="connsiteX41" fmla="*/ 324798 w 515199"/>
                  <a:gd name="connsiteY41" fmla="*/ 9189 h 420808"/>
                  <a:gd name="connsiteX42" fmla="*/ 358491 w 515199"/>
                  <a:gd name="connsiteY42" fmla="*/ 2141 h 42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515199" h="420808">
                    <a:moveTo>
                      <a:pt x="194683" y="250286"/>
                    </a:moveTo>
                    <a:cubicBezTo>
                      <a:pt x="192762" y="249158"/>
                      <a:pt x="190243" y="249335"/>
                      <a:pt x="189045" y="251943"/>
                    </a:cubicBezTo>
                    <a:cubicBezTo>
                      <a:pt x="168738" y="296080"/>
                      <a:pt x="154507" y="342770"/>
                      <a:pt x="146754" y="390728"/>
                    </a:cubicBezTo>
                    <a:cubicBezTo>
                      <a:pt x="145837" y="396367"/>
                      <a:pt x="154436" y="398834"/>
                      <a:pt x="155352" y="393125"/>
                    </a:cubicBezTo>
                    <a:lnTo>
                      <a:pt x="155634" y="393125"/>
                    </a:lnTo>
                    <a:cubicBezTo>
                      <a:pt x="163141" y="345927"/>
                      <a:pt x="176963" y="299964"/>
                      <a:pt x="196727" y="256454"/>
                    </a:cubicBezTo>
                    <a:cubicBezTo>
                      <a:pt x="197925" y="253846"/>
                      <a:pt x="196604" y="251414"/>
                      <a:pt x="194683" y="250286"/>
                    </a:cubicBezTo>
                    <a:close/>
                    <a:moveTo>
                      <a:pt x="344816" y="194778"/>
                    </a:moveTo>
                    <a:cubicBezTo>
                      <a:pt x="339319" y="193087"/>
                      <a:pt x="336993" y="201827"/>
                      <a:pt x="342420" y="203377"/>
                    </a:cubicBezTo>
                    <a:cubicBezTo>
                      <a:pt x="392359" y="218589"/>
                      <a:pt x="439359" y="242159"/>
                      <a:pt x="481417" y="273088"/>
                    </a:cubicBezTo>
                    <a:cubicBezTo>
                      <a:pt x="486069" y="276471"/>
                      <a:pt x="490509" y="268717"/>
                      <a:pt x="485928" y="265334"/>
                    </a:cubicBezTo>
                    <a:lnTo>
                      <a:pt x="485787" y="265264"/>
                    </a:lnTo>
                    <a:cubicBezTo>
                      <a:pt x="443094" y="234017"/>
                      <a:pt x="395432" y="210187"/>
                      <a:pt x="344816" y="194778"/>
                    </a:cubicBezTo>
                    <a:close/>
                    <a:moveTo>
                      <a:pt x="380763" y="18212"/>
                    </a:moveTo>
                    <a:cubicBezTo>
                      <a:pt x="378649" y="17612"/>
                      <a:pt x="376182" y="18423"/>
                      <a:pt x="375407" y="21243"/>
                    </a:cubicBezTo>
                    <a:cubicBezTo>
                      <a:pt x="362670" y="79590"/>
                      <a:pt x="339297" y="135090"/>
                      <a:pt x="306472" y="184980"/>
                    </a:cubicBezTo>
                    <a:cubicBezTo>
                      <a:pt x="298796" y="198104"/>
                      <a:pt x="289463" y="210192"/>
                      <a:pt x="278700" y="220928"/>
                    </a:cubicBezTo>
                    <a:cubicBezTo>
                      <a:pt x="264603" y="233051"/>
                      <a:pt x="246278" y="233051"/>
                      <a:pt x="229360" y="230372"/>
                    </a:cubicBezTo>
                    <a:cubicBezTo>
                      <a:pt x="197642" y="225509"/>
                      <a:pt x="167545" y="211271"/>
                      <a:pt x="137729" y="199500"/>
                    </a:cubicBezTo>
                    <a:lnTo>
                      <a:pt x="31508" y="157209"/>
                    </a:lnTo>
                    <a:cubicBezTo>
                      <a:pt x="26151" y="155094"/>
                      <a:pt x="23826" y="163764"/>
                      <a:pt x="29112" y="165808"/>
                    </a:cubicBezTo>
                    <a:lnTo>
                      <a:pt x="28689" y="166090"/>
                    </a:lnTo>
                    <a:lnTo>
                      <a:pt x="130258" y="206196"/>
                    </a:lnTo>
                    <a:cubicBezTo>
                      <a:pt x="162541" y="218954"/>
                      <a:pt x="195245" y="234743"/>
                      <a:pt x="229925" y="239465"/>
                    </a:cubicBezTo>
                    <a:cubicBezTo>
                      <a:pt x="244078" y="242270"/>
                      <a:pt x="258739" y="241030"/>
                      <a:pt x="272216" y="235870"/>
                    </a:cubicBezTo>
                    <a:cubicBezTo>
                      <a:pt x="284403" y="229048"/>
                      <a:pt x="294644" y="219221"/>
                      <a:pt x="301961" y="207323"/>
                    </a:cubicBezTo>
                    <a:cubicBezTo>
                      <a:pt x="320865" y="181400"/>
                      <a:pt x="337132" y="153656"/>
                      <a:pt x="350525" y="124504"/>
                    </a:cubicBezTo>
                    <a:cubicBezTo>
                      <a:pt x="365249" y="92172"/>
                      <a:pt x="376477" y="58360"/>
                      <a:pt x="384006" y="23639"/>
                    </a:cubicBezTo>
                    <a:cubicBezTo>
                      <a:pt x="384640" y="20820"/>
                      <a:pt x="382878" y="18811"/>
                      <a:pt x="380763" y="18212"/>
                    </a:cubicBezTo>
                    <a:close/>
                    <a:moveTo>
                      <a:pt x="358491" y="2141"/>
                    </a:moveTo>
                    <a:cubicBezTo>
                      <a:pt x="368915" y="-714"/>
                      <a:pt x="379925" y="-714"/>
                      <a:pt x="390350" y="2141"/>
                    </a:cubicBezTo>
                    <a:cubicBezTo>
                      <a:pt x="403460" y="7075"/>
                      <a:pt x="411496" y="19903"/>
                      <a:pt x="418544" y="32098"/>
                    </a:cubicBezTo>
                    <a:cubicBezTo>
                      <a:pt x="457262" y="100750"/>
                      <a:pt x="488233" y="173491"/>
                      <a:pt x="510880" y="248981"/>
                    </a:cubicBezTo>
                    <a:cubicBezTo>
                      <a:pt x="520396" y="266800"/>
                      <a:pt x="513665" y="288967"/>
                      <a:pt x="495845" y="298483"/>
                    </a:cubicBezTo>
                    <a:cubicBezTo>
                      <a:pt x="494394" y="299259"/>
                      <a:pt x="492899" y="299935"/>
                      <a:pt x="491356" y="300506"/>
                    </a:cubicBezTo>
                    <a:cubicBezTo>
                      <a:pt x="391111" y="364612"/>
                      <a:pt x="277665" y="405219"/>
                      <a:pt x="159510" y="419274"/>
                    </a:cubicBezTo>
                    <a:cubicBezTo>
                      <a:pt x="143016" y="421248"/>
                      <a:pt x="125536" y="422516"/>
                      <a:pt x="110663" y="415256"/>
                    </a:cubicBezTo>
                    <a:cubicBezTo>
                      <a:pt x="98519" y="408292"/>
                      <a:pt x="88256" y="398474"/>
                      <a:pt x="80778" y="386639"/>
                    </a:cubicBezTo>
                    <a:cubicBezTo>
                      <a:pt x="53944" y="349902"/>
                      <a:pt x="32093" y="309775"/>
                      <a:pt x="15790" y="267308"/>
                    </a:cubicBezTo>
                    <a:cubicBezTo>
                      <a:pt x="5372" y="243455"/>
                      <a:pt x="0" y="217706"/>
                      <a:pt x="0" y="191677"/>
                    </a:cubicBezTo>
                    <a:cubicBezTo>
                      <a:pt x="3172" y="118865"/>
                      <a:pt x="81412" y="93420"/>
                      <a:pt x="138082" y="69173"/>
                    </a:cubicBezTo>
                    <a:cubicBezTo>
                      <a:pt x="198305" y="43368"/>
                      <a:pt x="260819" y="23287"/>
                      <a:pt x="324798" y="9189"/>
                    </a:cubicBezTo>
                    <a:cubicBezTo>
                      <a:pt x="336006" y="6722"/>
                      <a:pt x="347213" y="4468"/>
                      <a:pt x="358491" y="214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15B8FF17-DCF7-1F22-3409-1A42EF42ECA9}"/>
                </a:ext>
              </a:extLst>
            </p:cNvPr>
            <p:cNvGrpSpPr/>
            <p:nvPr/>
          </p:nvGrpSpPr>
          <p:grpSpPr>
            <a:xfrm>
              <a:off x="4826373" y="2432756"/>
              <a:ext cx="3337354" cy="1198033"/>
              <a:chOff x="4826373" y="2432756"/>
              <a:chExt cx="3337354" cy="1198033"/>
            </a:xfrm>
          </p:grpSpPr>
          <p:sp>
            <p:nvSpPr>
              <p:cNvPr id="29" name="Bullet2">
                <a:extLst>
                  <a:ext uri="{FF2B5EF4-FFF2-40B4-BE49-F238E27FC236}">
                    <a16:creationId xmlns:a16="http://schemas.microsoft.com/office/drawing/2014/main" id="{40E97FB8-9EC9-93BF-7474-ABAECDE635A0}"/>
                  </a:ext>
                </a:extLst>
              </p:cNvPr>
              <p:cNvSpPr txBox="1"/>
              <p:nvPr/>
            </p:nvSpPr>
            <p:spPr>
              <a:xfrm>
                <a:off x="5370009" y="2432756"/>
                <a:ext cx="2793718" cy="520264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>
                  <a:defRPr kumimoji="0" sz="1400" b="1" i="0" u="none" strike="noStrike" cap="none" spc="0" normalizeH="0" baseline="0">
                    <a:ln>
                      <a:noFill/>
                    </a:ln>
                    <a:solidFill>
                      <a:schemeClr val="tx1">
                        <a:alpha val="60000"/>
                      </a:schemeClr>
                    </a:solidFill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后台运营管理</a:t>
                </a:r>
                <a:endParaRPr lang="en-US" altLang="zh-CN" sz="18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Text2">
                <a:extLst>
                  <a:ext uri="{FF2B5EF4-FFF2-40B4-BE49-F238E27FC236}">
                    <a16:creationId xmlns:a16="http://schemas.microsoft.com/office/drawing/2014/main" id="{7F112D3F-0DF8-5F6B-517F-89F5CC4946BC}"/>
                  </a:ext>
                </a:extLst>
              </p:cNvPr>
              <p:cNvSpPr txBox="1"/>
              <p:nvPr/>
            </p:nvSpPr>
            <p:spPr>
              <a:xfrm>
                <a:off x="5396498" y="2953020"/>
                <a:ext cx="2755903" cy="677769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00" b="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管理开发者内容、日志信息，以及用户的行为记录等数据报表展示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Shape2">
                <a:extLst>
                  <a:ext uri="{FF2B5EF4-FFF2-40B4-BE49-F238E27FC236}">
                    <a16:creationId xmlns:a16="http://schemas.microsoft.com/office/drawing/2014/main" id="{FA21A60B-8BBC-DB75-282F-945D6D22E0D2}"/>
                  </a:ext>
                </a:extLst>
              </p:cNvPr>
              <p:cNvSpPr/>
              <p:nvPr/>
            </p:nvSpPr>
            <p:spPr>
              <a:xfrm>
                <a:off x="4826373" y="2571148"/>
                <a:ext cx="515199" cy="420808"/>
              </a:xfrm>
              <a:custGeom>
                <a:avLst/>
                <a:gdLst>
                  <a:gd name="connsiteX0" fmla="*/ 194683 w 515199"/>
                  <a:gd name="connsiteY0" fmla="*/ 250286 h 420808"/>
                  <a:gd name="connsiteX1" fmla="*/ 189045 w 515199"/>
                  <a:gd name="connsiteY1" fmla="*/ 251943 h 420808"/>
                  <a:gd name="connsiteX2" fmla="*/ 146754 w 515199"/>
                  <a:gd name="connsiteY2" fmla="*/ 390728 h 420808"/>
                  <a:gd name="connsiteX3" fmla="*/ 155352 w 515199"/>
                  <a:gd name="connsiteY3" fmla="*/ 393125 h 420808"/>
                  <a:gd name="connsiteX4" fmla="*/ 155634 w 515199"/>
                  <a:gd name="connsiteY4" fmla="*/ 393125 h 420808"/>
                  <a:gd name="connsiteX5" fmla="*/ 196727 w 515199"/>
                  <a:gd name="connsiteY5" fmla="*/ 256454 h 420808"/>
                  <a:gd name="connsiteX6" fmla="*/ 194683 w 515199"/>
                  <a:gd name="connsiteY6" fmla="*/ 250286 h 420808"/>
                  <a:gd name="connsiteX7" fmla="*/ 344816 w 515199"/>
                  <a:gd name="connsiteY7" fmla="*/ 194778 h 420808"/>
                  <a:gd name="connsiteX8" fmla="*/ 342420 w 515199"/>
                  <a:gd name="connsiteY8" fmla="*/ 203377 h 420808"/>
                  <a:gd name="connsiteX9" fmla="*/ 481417 w 515199"/>
                  <a:gd name="connsiteY9" fmla="*/ 273088 h 420808"/>
                  <a:gd name="connsiteX10" fmla="*/ 485928 w 515199"/>
                  <a:gd name="connsiteY10" fmla="*/ 265334 h 420808"/>
                  <a:gd name="connsiteX11" fmla="*/ 485787 w 515199"/>
                  <a:gd name="connsiteY11" fmla="*/ 265264 h 420808"/>
                  <a:gd name="connsiteX12" fmla="*/ 344816 w 515199"/>
                  <a:gd name="connsiteY12" fmla="*/ 194778 h 420808"/>
                  <a:gd name="connsiteX13" fmla="*/ 380763 w 515199"/>
                  <a:gd name="connsiteY13" fmla="*/ 18212 h 420808"/>
                  <a:gd name="connsiteX14" fmla="*/ 375407 w 515199"/>
                  <a:gd name="connsiteY14" fmla="*/ 21243 h 420808"/>
                  <a:gd name="connsiteX15" fmla="*/ 306472 w 515199"/>
                  <a:gd name="connsiteY15" fmla="*/ 184980 h 420808"/>
                  <a:gd name="connsiteX16" fmla="*/ 278700 w 515199"/>
                  <a:gd name="connsiteY16" fmla="*/ 220928 h 420808"/>
                  <a:gd name="connsiteX17" fmla="*/ 229360 w 515199"/>
                  <a:gd name="connsiteY17" fmla="*/ 230372 h 420808"/>
                  <a:gd name="connsiteX18" fmla="*/ 137729 w 515199"/>
                  <a:gd name="connsiteY18" fmla="*/ 199500 h 420808"/>
                  <a:gd name="connsiteX19" fmla="*/ 31508 w 515199"/>
                  <a:gd name="connsiteY19" fmla="*/ 157209 h 420808"/>
                  <a:gd name="connsiteX20" fmla="*/ 29112 w 515199"/>
                  <a:gd name="connsiteY20" fmla="*/ 165808 h 420808"/>
                  <a:gd name="connsiteX21" fmla="*/ 28689 w 515199"/>
                  <a:gd name="connsiteY21" fmla="*/ 166090 h 420808"/>
                  <a:gd name="connsiteX22" fmla="*/ 130258 w 515199"/>
                  <a:gd name="connsiteY22" fmla="*/ 206196 h 420808"/>
                  <a:gd name="connsiteX23" fmla="*/ 229925 w 515199"/>
                  <a:gd name="connsiteY23" fmla="*/ 239465 h 420808"/>
                  <a:gd name="connsiteX24" fmla="*/ 272216 w 515199"/>
                  <a:gd name="connsiteY24" fmla="*/ 235870 h 420808"/>
                  <a:gd name="connsiteX25" fmla="*/ 301961 w 515199"/>
                  <a:gd name="connsiteY25" fmla="*/ 207323 h 420808"/>
                  <a:gd name="connsiteX26" fmla="*/ 350525 w 515199"/>
                  <a:gd name="connsiteY26" fmla="*/ 124504 h 420808"/>
                  <a:gd name="connsiteX27" fmla="*/ 384006 w 515199"/>
                  <a:gd name="connsiteY27" fmla="*/ 23639 h 420808"/>
                  <a:gd name="connsiteX28" fmla="*/ 380763 w 515199"/>
                  <a:gd name="connsiteY28" fmla="*/ 18212 h 420808"/>
                  <a:gd name="connsiteX29" fmla="*/ 358491 w 515199"/>
                  <a:gd name="connsiteY29" fmla="*/ 2141 h 420808"/>
                  <a:gd name="connsiteX30" fmla="*/ 390350 w 515199"/>
                  <a:gd name="connsiteY30" fmla="*/ 2141 h 420808"/>
                  <a:gd name="connsiteX31" fmla="*/ 418544 w 515199"/>
                  <a:gd name="connsiteY31" fmla="*/ 32098 h 420808"/>
                  <a:gd name="connsiteX32" fmla="*/ 510880 w 515199"/>
                  <a:gd name="connsiteY32" fmla="*/ 248981 h 420808"/>
                  <a:gd name="connsiteX33" fmla="*/ 495845 w 515199"/>
                  <a:gd name="connsiteY33" fmla="*/ 298483 h 420808"/>
                  <a:gd name="connsiteX34" fmla="*/ 491356 w 515199"/>
                  <a:gd name="connsiteY34" fmla="*/ 300506 h 420808"/>
                  <a:gd name="connsiteX35" fmla="*/ 159510 w 515199"/>
                  <a:gd name="connsiteY35" fmla="*/ 419274 h 420808"/>
                  <a:gd name="connsiteX36" fmla="*/ 110663 w 515199"/>
                  <a:gd name="connsiteY36" fmla="*/ 415256 h 420808"/>
                  <a:gd name="connsiteX37" fmla="*/ 80778 w 515199"/>
                  <a:gd name="connsiteY37" fmla="*/ 386639 h 420808"/>
                  <a:gd name="connsiteX38" fmla="*/ 15790 w 515199"/>
                  <a:gd name="connsiteY38" fmla="*/ 267308 h 420808"/>
                  <a:gd name="connsiteX39" fmla="*/ 0 w 515199"/>
                  <a:gd name="connsiteY39" fmla="*/ 191677 h 420808"/>
                  <a:gd name="connsiteX40" fmla="*/ 138082 w 515199"/>
                  <a:gd name="connsiteY40" fmla="*/ 69173 h 420808"/>
                  <a:gd name="connsiteX41" fmla="*/ 324798 w 515199"/>
                  <a:gd name="connsiteY41" fmla="*/ 9189 h 420808"/>
                  <a:gd name="connsiteX42" fmla="*/ 358491 w 515199"/>
                  <a:gd name="connsiteY42" fmla="*/ 2141 h 42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515199" h="420808">
                    <a:moveTo>
                      <a:pt x="194683" y="250286"/>
                    </a:moveTo>
                    <a:cubicBezTo>
                      <a:pt x="192762" y="249158"/>
                      <a:pt x="190243" y="249335"/>
                      <a:pt x="189045" y="251943"/>
                    </a:cubicBezTo>
                    <a:cubicBezTo>
                      <a:pt x="168738" y="296080"/>
                      <a:pt x="154507" y="342770"/>
                      <a:pt x="146754" y="390728"/>
                    </a:cubicBezTo>
                    <a:cubicBezTo>
                      <a:pt x="145837" y="396367"/>
                      <a:pt x="154436" y="398834"/>
                      <a:pt x="155352" y="393125"/>
                    </a:cubicBezTo>
                    <a:lnTo>
                      <a:pt x="155634" y="393125"/>
                    </a:lnTo>
                    <a:cubicBezTo>
                      <a:pt x="163141" y="345927"/>
                      <a:pt x="176963" y="299964"/>
                      <a:pt x="196727" y="256454"/>
                    </a:cubicBezTo>
                    <a:cubicBezTo>
                      <a:pt x="197925" y="253846"/>
                      <a:pt x="196604" y="251414"/>
                      <a:pt x="194683" y="250286"/>
                    </a:cubicBezTo>
                    <a:close/>
                    <a:moveTo>
                      <a:pt x="344816" y="194778"/>
                    </a:moveTo>
                    <a:cubicBezTo>
                      <a:pt x="339319" y="193087"/>
                      <a:pt x="336993" y="201827"/>
                      <a:pt x="342420" y="203377"/>
                    </a:cubicBezTo>
                    <a:cubicBezTo>
                      <a:pt x="392359" y="218589"/>
                      <a:pt x="439359" y="242159"/>
                      <a:pt x="481417" y="273088"/>
                    </a:cubicBezTo>
                    <a:cubicBezTo>
                      <a:pt x="486069" y="276471"/>
                      <a:pt x="490509" y="268717"/>
                      <a:pt x="485928" y="265334"/>
                    </a:cubicBezTo>
                    <a:lnTo>
                      <a:pt x="485787" y="265264"/>
                    </a:lnTo>
                    <a:cubicBezTo>
                      <a:pt x="443094" y="234017"/>
                      <a:pt x="395432" y="210187"/>
                      <a:pt x="344816" y="194778"/>
                    </a:cubicBezTo>
                    <a:close/>
                    <a:moveTo>
                      <a:pt x="380763" y="18212"/>
                    </a:moveTo>
                    <a:cubicBezTo>
                      <a:pt x="378649" y="17612"/>
                      <a:pt x="376182" y="18423"/>
                      <a:pt x="375407" y="21243"/>
                    </a:cubicBezTo>
                    <a:cubicBezTo>
                      <a:pt x="362670" y="79590"/>
                      <a:pt x="339297" y="135090"/>
                      <a:pt x="306472" y="184980"/>
                    </a:cubicBezTo>
                    <a:cubicBezTo>
                      <a:pt x="298796" y="198104"/>
                      <a:pt x="289463" y="210192"/>
                      <a:pt x="278700" y="220928"/>
                    </a:cubicBezTo>
                    <a:cubicBezTo>
                      <a:pt x="264603" y="233051"/>
                      <a:pt x="246278" y="233051"/>
                      <a:pt x="229360" y="230372"/>
                    </a:cubicBezTo>
                    <a:cubicBezTo>
                      <a:pt x="197642" y="225509"/>
                      <a:pt x="167545" y="211271"/>
                      <a:pt x="137729" y="199500"/>
                    </a:cubicBezTo>
                    <a:lnTo>
                      <a:pt x="31508" y="157209"/>
                    </a:lnTo>
                    <a:cubicBezTo>
                      <a:pt x="26151" y="155094"/>
                      <a:pt x="23826" y="163764"/>
                      <a:pt x="29112" y="165808"/>
                    </a:cubicBezTo>
                    <a:lnTo>
                      <a:pt x="28689" y="166090"/>
                    </a:lnTo>
                    <a:lnTo>
                      <a:pt x="130258" y="206196"/>
                    </a:lnTo>
                    <a:cubicBezTo>
                      <a:pt x="162541" y="218954"/>
                      <a:pt x="195245" y="234743"/>
                      <a:pt x="229925" y="239465"/>
                    </a:cubicBezTo>
                    <a:cubicBezTo>
                      <a:pt x="244078" y="242270"/>
                      <a:pt x="258739" y="241030"/>
                      <a:pt x="272216" y="235870"/>
                    </a:cubicBezTo>
                    <a:cubicBezTo>
                      <a:pt x="284403" y="229048"/>
                      <a:pt x="294644" y="219221"/>
                      <a:pt x="301961" y="207323"/>
                    </a:cubicBezTo>
                    <a:cubicBezTo>
                      <a:pt x="320865" y="181400"/>
                      <a:pt x="337132" y="153656"/>
                      <a:pt x="350525" y="124504"/>
                    </a:cubicBezTo>
                    <a:cubicBezTo>
                      <a:pt x="365249" y="92172"/>
                      <a:pt x="376477" y="58360"/>
                      <a:pt x="384006" y="23639"/>
                    </a:cubicBezTo>
                    <a:cubicBezTo>
                      <a:pt x="384640" y="20820"/>
                      <a:pt x="382878" y="18811"/>
                      <a:pt x="380763" y="18212"/>
                    </a:cubicBezTo>
                    <a:close/>
                    <a:moveTo>
                      <a:pt x="358491" y="2141"/>
                    </a:moveTo>
                    <a:cubicBezTo>
                      <a:pt x="368915" y="-714"/>
                      <a:pt x="379925" y="-714"/>
                      <a:pt x="390350" y="2141"/>
                    </a:cubicBezTo>
                    <a:cubicBezTo>
                      <a:pt x="403460" y="7075"/>
                      <a:pt x="411496" y="19903"/>
                      <a:pt x="418544" y="32098"/>
                    </a:cubicBezTo>
                    <a:cubicBezTo>
                      <a:pt x="457262" y="100750"/>
                      <a:pt x="488233" y="173491"/>
                      <a:pt x="510880" y="248981"/>
                    </a:cubicBezTo>
                    <a:cubicBezTo>
                      <a:pt x="520396" y="266800"/>
                      <a:pt x="513665" y="288967"/>
                      <a:pt x="495845" y="298483"/>
                    </a:cubicBezTo>
                    <a:cubicBezTo>
                      <a:pt x="494394" y="299259"/>
                      <a:pt x="492899" y="299935"/>
                      <a:pt x="491356" y="300506"/>
                    </a:cubicBezTo>
                    <a:cubicBezTo>
                      <a:pt x="391111" y="364612"/>
                      <a:pt x="277665" y="405219"/>
                      <a:pt x="159510" y="419274"/>
                    </a:cubicBezTo>
                    <a:cubicBezTo>
                      <a:pt x="143016" y="421248"/>
                      <a:pt x="125536" y="422516"/>
                      <a:pt x="110663" y="415256"/>
                    </a:cubicBezTo>
                    <a:cubicBezTo>
                      <a:pt x="98519" y="408292"/>
                      <a:pt x="88256" y="398474"/>
                      <a:pt x="80778" y="386639"/>
                    </a:cubicBezTo>
                    <a:cubicBezTo>
                      <a:pt x="53944" y="349902"/>
                      <a:pt x="32093" y="309775"/>
                      <a:pt x="15790" y="267308"/>
                    </a:cubicBezTo>
                    <a:cubicBezTo>
                      <a:pt x="5372" y="243455"/>
                      <a:pt x="0" y="217706"/>
                      <a:pt x="0" y="191677"/>
                    </a:cubicBezTo>
                    <a:cubicBezTo>
                      <a:pt x="3172" y="118865"/>
                      <a:pt x="81412" y="93420"/>
                      <a:pt x="138082" y="69173"/>
                    </a:cubicBezTo>
                    <a:cubicBezTo>
                      <a:pt x="198305" y="43368"/>
                      <a:pt x="260819" y="23287"/>
                      <a:pt x="324798" y="9189"/>
                    </a:cubicBezTo>
                    <a:cubicBezTo>
                      <a:pt x="336006" y="6722"/>
                      <a:pt x="347213" y="4468"/>
                      <a:pt x="358491" y="214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AC3367C-A263-799D-DBF2-AB4F3A55FDAE}"/>
                </a:ext>
              </a:extLst>
            </p:cNvPr>
            <p:cNvGrpSpPr/>
            <p:nvPr/>
          </p:nvGrpSpPr>
          <p:grpSpPr>
            <a:xfrm>
              <a:off x="4826373" y="3735212"/>
              <a:ext cx="3337354" cy="1198033"/>
              <a:chOff x="4826373" y="3735212"/>
              <a:chExt cx="3337354" cy="1198033"/>
            </a:xfrm>
          </p:grpSpPr>
          <p:sp>
            <p:nvSpPr>
              <p:cNvPr id="26" name="Bullet3">
                <a:extLst>
                  <a:ext uri="{FF2B5EF4-FFF2-40B4-BE49-F238E27FC236}">
                    <a16:creationId xmlns:a16="http://schemas.microsoft.com/office/drawing/2014/main" id="{A778093E-481E-A947-3F1D-13436921ACBE}"/>
                  </a:ext>
                </a:extLst>
              </p:cNvPr>
              <p:cNvSpPr txBox="1"/>
              <p:nvPr/>
            </p:nvSpPr>
            <p:spPr>
              <a:xfrm>
                <a:off x="5370009" y="3735212"/>
                <a:ext cx="2793718" cy="520264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>
                  <a:defRPr kumimoji="0" sz="1400" b="1" i="0" u="none" strike="noStrike" cap="none" spc="0" normalizeH="0" baseline="0">
                    <a:ln>
                      <a:noFill/>
                    </a:ln>
                    <a:solidFill>
                      <a:schemeClr val="tx1">
                        <a:alpha val="60000"/>
                      </a:schemeClr>
                    </a:solidFill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国际化</a:t>
                </a:r>
                <a:endParaRPr lang="en-US" altLang="zh-CN" sz="18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Text3">
                <a:extLst>
                  <a:ext uri="{FF2B5EF4-FFF2-40B4-BE49-F238E27FC236}">
                    <a16:creationId xmlns:a16="http://schemas.microsoft.com/office/drawing/2014/main" id="{28E5270C-0B96-3D3A-F46D-A9486EA92B80}"/>
                  </a:ext>
                </a:extLst>
              </p:cNvPr>
              <p:cNvSpPr txBox="1"/>
              <p:nvPr/>
            </p:nvSpPr>
            <p:spPr>
              <a:xfrm>
                <a:off x="5396498" y="4255476"/>
                <a:ext cx="2755903" cy="677769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00" b="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采用国际化的设计标准，确保应用在全球范围内的可用性和易用性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Shape3">
                <a:extLst>
                  <a:ext uri="{FF2B5EF4-FFF2-40B4-BE49-F238E27FC236}">
                    <a16:creationId xmlns:a16="http://schemas.microsoft.com/office/drawing/2014/main" id="{41C007AA-844D-F192-9256-381DB9088821}"/>
                  </a:ext>
                </a:extLst>
              </p:cNvPr>
              <p:cNvSpPr/>
              <p:nvPr/>
            </p:nvSpPr>
            <p:spPr>
              <a:xfrm>
                <a:off x="4826373" y="3873604"/>
                <a:ext cx="515199" cy="420808"/>
              </a:xfrm>
              <a:custGeom>
                <a:avLst/>
                <a:gdLst>
                  <a:gd name="connsiteX0" fmla="*/ 194683 w 515199"/>
                  <a:gd name="connsiteY0" fmla="*/ 250286 h 420808"/>
                  <a:gd name="connsiteX1" fmla="*/ 189045 w 515199"/>
                  <a:gd name="connsiteY1" fmla="*/ 251943 h 420808"/>
                  <a:gd name="connsiteX2" fmla="*/ 146754 w 515199"/>
                  <a:gd name="connsiteY2" fmla="*/ 390728 h 420808"/>
                  <a:gd name="connsiteX3" fmla="*/ 155352 w 515199"/>
                  <a:gd name="connsiteY3" fmla="*/ 393125 h 420808"/>
                  <a:gd name="connsiteX4" fmla="*/ 155634 w 515199"/>
                  <a:gd name="connsiteY4" fmla="*/ 393125 h 420808"/>
                  <a:gd name="connsiteX5" fmla="*/ 196727 w 515199"/>
                  <a:gd name="connsiteY5" fmla="*/ 256454 h 420808"/>
                  <a:gd name="connsiteX6" fmla="*/ 194683 w 515199"/>
                  <a:gd name="connsiteY6" fmla="*/ 250286 h 420808"/>
                  <a:gd name="connsiteX7" fmla="*/ 344816 w 515199"/>
                  <a:gd name="connsiteY7" fmla="*/ 194778 h 420808"/>
                  <a:gd name="connsiteX8" fmla="*/ 342420 w 515199"/>
                  <a:gd name="connsiteY8" fmla="*/ 203377 h 420808"/>
                  <a:gd name="connsiteX9" fmla="*/ 481417 w 515199"/>
                  <a:gd name="connsiteY9" fmla="*/ 273088 h 420808"/>
                  <a:gd name="connsiteX10" fmla="*/ 485928 w 515199"/>
                  <a:gd name="connsiteY10" fmla="*/ 265334 h 420808"/>
                  <a:gd name="connsiteX11" fmla="*/ 485787 w 515199"/>
                  <a:gd name="connsiteY11" fmla="*/ 265264 h 420808"/>
                  <a:gd name="connsiteX12" fmla="*/ 344816 w 515199"/>
                  <a:gd name="connsiteY12" fmla="*/ 194778 h 420808"/>
                  <a:gd name="connsiteX13" fmla="*/ 380763 w 515199"/>
                  <a:gd name="connsiteY13" fmla="*/ 18212 h 420808"/>
                  <a:gd name="connsiteX14" fmla="*/ 375407 w 515199"/>
                  <a:gd name="connsiteY14" fmla="*/ 21243 h 420808"/>
                  <a:gd name="connsiteX15" fmla="*/ 306472 w 515199"/>
                  <a:gd name="connsiteY15" fmla="*/ 184980 h 420808"/>
                  <a:gd name="connsiteX16" fmla="*/ 278700 w 515199"/>
                  <a:gd name="connsiteY16" fmla="*/ 220928 h 420808"/>
                  <a:gd name="connsiteX17" fmla="*/ 229360 w 515199"/>
                  <a:gd name="connsiteY17" fmla="*/ 230372 h 420808"/>
                  <a:gd name="connsiteX18" fmla="*/ 137729 w 515199"/>
                  <a:gd name="connsiteY18" fmla="*/ 199500 h 420808"/>
                  <a:gd name="connsiteX19" fmla="*/ 31508 w 515199"/>
                  <a:gd name="connsiteY19" fmla="*/ 157209 h 420808"/>
                  <a:gd name="connsiteX20" fmla="*/ 29112 w 515199"/>
                  <a:gd name="connsiteY20" fmla="*/ 165808 h 420808"/>
                  <a:gd name="connsiteX21" fmla="*/ 28689 w 515199"/>
                  <a:gd name="connsiteY21" fmla="*/ 166090 h 420808"/>
                  <a:gd name="connsiteX22" fmla="*/ 130258 w 515199"/>
                  <a:gd name="connsiteY22" fmla="*/ 206196 h 420808"/>
                  <a:gd name="connsiteX23" fmla="*/ 229925 w 515199"/>
                  <a:gd name="connsiteY23" fmla="*/ 239465 h 420808"/>
                  <a:gd name="connsiteX24" fmla="*/ 272216 w 515199"/>
                  <a:gd name="connsiteY24" fmla="*/ 235870 h 420808"/>
                  <a:gd name="connsiteX25" fmla="*/ 301961 w 515199"/>
                  <a:gd name="connsiteY25" fmla="*/ 207323 h 420808"/>
                  <a:gd name="connsiteX26" fmla="*/ 350525 w 515199"/>
                  <a:gd name="connsiteY26" fmla="*/ 124504 h 420808"/>
                  <a:gd name="connsiteX27" fmla="*/ 384006 w 515199"/>
                  <a:gd name="connsiteY27" fmla="*/ 23639 h 420808"/>
                  <a:gd name="connsiteX28" fmla="*/ 380763 w 515199"/>
                  <a:gd name="connsiteY28" fmla="*/ 18212 h 420808"/>
                  <a:gd name="connsiteX29" fmla="*/ 358491 w 515199"/>
                  <a:gd name="connsiteY29" fmla="*/ 2141 h 420808"/>
                  <a:gd name="connsiteX30" fmla="*/ 390350 w 515199"/>
                  <a:gd name="connsiteY30" fmla="*/ 2141 h 420808"/>
                  <a:gd name="connsiteX31" fmla="*/ 418544 w 515199"/>
                  <a:gd name="connsiteY31" fmla="*/ 32098 h 420808"/>
                  <a:gd name="connsiteX32" fmla="*/ 510880 w 515199"/>
                  <a:gd name="connsiteY32" fmla="*/ 248981 h 420808"/>
                  <a:gd name="connsiteX33" fmla="*/ 495845 w 515199"/>
                  <a:gd name="connsiteY33" fmla="*/ 298483 h 420808"/>
                  <a:gd name="connsiteX34" fmla="*/ 491356 w 515199"/>
                  <a:gd name="connsiteY34" fmla="*/ 300506 h 420808"/>
                  <a:gd name="connsiteX35" fmla="*/ 159510 w 515199"/>
                  <a:gd name="connsiteY35" fmla="*/ 419274 h 420808"/>
                  <a:gd name="connsiteX36" fmla="*/ 110663 w 515199"/>
                  <a:gd name="connsiteY36" fmla="*/ 415256 h 420808"/>
                  <a:gd name="connsiteX37" fmla="*/ 80778 w 515199"/>
                  <a:gd name="connsiteY37" fmla="*/ 386639 h 420808"/>
                  <a:gd name="connsiteX38" fmla="*/ 15790 w 515199"/>
                  <a:gd name="connsiteY38" fmla="*/ 267308 h 420808"/>
                  <a:gd name="connsiteX39" fmla="*/ 0 w 515199"/>
                  <a:gd name="connsiteY39" fmla="*/ 191677 h 420808"/>
                  <a:gd name="connsiteX40" fmla="*/ 138082 w 515199"/>
                  <a:gd name="connsiteY40" fmla="*/ 69173 h 420808"/>
                  <a:gd name="connsiteX41" fmla="*/ 324798 w 515199"/>
                  <a:gd name="connsiteY41" fmla="*/ 9189 h 420808"/>
                  <a:gd name="connsiteX42" fmla="*/ 358491 w 515199"/>
                  <a:gd name="connsiteY42" fmla="*/ 2141 h 42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515199" h="420808">
                    <a:moveTo>
                      <a:pt x="194683" y="250286"/>
                    </a:moveTo>
                    <a:cubicBezTo>
                      <a:pt x="192762" y="249158"/>
                      <a:pt x="190243" y="249335"/>
                      <a:pt x="189045" y="251943"/>
                    </a:cubicBezTo>
                    <a:cubicBezTo>
                      <a:pt x="168738" y="296080"/>
                      <a:pt x="154507" y="342770"/>
                      <a:pt x="146754" y="390728"/>
                    </a:cubicBezTo>
                    <a:cubicBezTo>
                      <a:pt x="145837" y="396367"/>
                      <a:pt x="154436" y="398834"/>
                      <a:pt x="155352" y="393125"/>
                    </a:cubicBezTo>
                    <a:lnTo>
                      <a:pt x="155634" y="393125"/>
                    </a:lnTo>
                    <a:cubicBezTo>
                      <a:pt x="163141" y="345927"/>
                      <a:pt x="176963" y="299964"/>
                      <a:pt x="196727" y="256454"/>
                    </a:cubicBezTo>
                    <a:cubicBezTo>
                      <a:pt x="197925" y="253846"/>
                      <a:pt x="196604" y="251414"/>
                      <a:pt x="194683" y="250286"/>
                    </a:cubicBezTo>
                    <a:close/>
                    <a:moveTo>
                      <a:pt x="344816" y="194778"/>
                    </a:moveTo>
                    <a:cubicBezTo>
                      <a:pt x="339319" y="193087"/>
                      <a:pt x="336993" y="201827"/>
                      <a:pt x="342420" y="203377"/>
                    </a:cubicBezTo>
                    <a:cubicBezTo>
                      <a:pt x="392359" y="218589"/>
                      <a:pt x="439359" y="242159"/>
                      <a:pt x="481417" y="273088"/>
                    </a:cubicBezTo>
                    <a:cubicBezTo>
                      <a:pt x="486069" y="276471"/>
                      <a:pt x="490509" y="268717"/>
                      <a:pt x="485928" y="265334"/>
                    </a:cubicBezTo>
                    <a:lnTo>
                      <a:pt x="485787" y="265264"/>
                    </a:lnTo>
                    <a:cubicBezTo>
                      <a:pt x="443094" y="234017"/>
                      <a:pt x="395432" y="210187"/>
                      <a:pt x="344816" y="194778"/>
                    </a:cubicBezTo>
                    <a:close/>
                    <a:moveTo>
                      <a:pt x="380763" y="18212"/>
                    </a:moveTo>
                    <a:cubicBezTo>
                      <a:pt x="378649" y="17612"/>
                      <a:pt x="376182" y="18423"/>
                      <a:pt x="375407" y="21243"/>
                    </a:cubicBezTo>
                    <a:cubicBezTo>
                      <a:pt x="362670" y="79590"/>
                      <a:pt x="339297" y="135090"/>
                      <a:pt x="306472" y="184980"/>
                    </a:cubicBezTo>
                    <a:cubicBezTo>
                      <a:pt x="298796" y="198104"/>
                      <a:pt x="289463" y="210192"/>
                      <a:pt x="278700" y="220928"/>
                    </a:cubicBezTo>
                    <a:cubicBezTo>
                      <a:pt x="264603" y="233051"/>
                      <a:pt x="246278" y="233051"/>
                      <a:pt x="229360" y="230372"/>
                    </a:cubicBezTo>
                    <a:cubicBezTo>
                      <a:pt x="197642" y="225509"/>
                      <a:pt x="167545" y="211271"/>
                      <a:pt x="137729" y="199500"/>
                    </a:cubicBezTo>
                    <a:lnTo>
                      <a:pt x="31508" y="157209"/>
                    </a:lnTo>
                    <a:cubicBezTo>
                      <a:pt x="26151" y="155094"/>
                      <a:pt x="23826" y="163764"/>
                      <a:pt x="29112" y="165808"/>
                    </a:cubicBezTo>
                    <a:lnTo>
                      <a:pt x="28689" y="166090"/>
                    </a:lnTo>
                    <a:lnTo>
                      <a:pt x="130258" y="206196"/>
                    </a:lnTo>
                    <a:cubicBezTo>
                      <a:pt x="162541" y="218954"/>
                      <a:pt x="195245" y="234743"/>
                      <a:pt x="229925" y="239465"/>
                    </a:cubicBezTo>
                    <a:cubicBezTo>
                      <a:pt x="244078" y="242270"/>
                      <a:pt x="258739" y="241030"/>
                      <a:pt x="272216" y="235870"/>
                    </a:cubicBezTo>
                    <a:cubicBezTo>
                      <a:pt x="284403" y="229048"/>
                      <a:pt x="294644" y="219221"/>
                      <a:pt x="301961" y="207323"/>
                    </a:cubicBezTo>
                    <a:cubicBezTo>
                      <a:pt x="320865" y="181400"/>
                      <a:pt x="337132" y="153656"/>
                      <a:pt x="350525" y="124504"/>
                    </a:cubicBezTo>
                    <a:cubicBezTo>
                      <a:pt x="365249" y="92172"/>
                      <a:pt x="376477" y="58360"/>
                      <a:pt x="384006" y="23639"/>
                    </a:cubicBezTo>
                    <a:cubicBezTo>
                      <a:pt x="384640" y="20820"/>
                      <a:pt x="382878" y="18811"/>
                      <a:pt x="380763" y="18212"/>
                    </a:cubicBezTo>
                    <a:close/>
                    <a:moveTo>
                      <a:pt x="358491" y="2141"/>
                    </a:moveTo>
                    <a:cubicBezTo>
                      <a:pt x="368915" y="-714"/>
                      <a:pt x="379925" y="-714"/>
                      <a:pt x="390350" y="2141"/>
                    </a:cubicBezTo>
                    <a:cubicBezTo>
                      <a:pt x="403460" y="7075"/>
                      <a:pt x="411496" y="19903"/>
                      <a:pt x="418544" y="32098"/>
                    </a:cubicBezTo>
                    <a:cubicBezTo>
                      <a:pt x="457262" y="100750"/>
                      <a:pt x="488233" y="173491"/>
                      <a:pt x="510880" y="248981"/>
                    </a:cubicBezTo>
                    <a:cubicBezTo>
                      <a:pt x="520396" y="266800"/>
                      <a:pt x="513665" y="288967"/>
                      <a:pt x="495845" y="298483"/>
                    </a:cubicBezTo>
                    <a:cubicBezTo>
                      <a:pt x="494394" y="299259"/>
                      <a:pt x="492899" y="299935"/>
                      <a:pt x="491356" y="300506"/>
                    </a:cubicBezTo>
                    <a:cubicBezTo>
                      <a:pt x="391111" y="364612"/>
                      <a:pt x="277665" y="405219"/>
                      <a:pt x="159510" y="419274"/>
                    </a:cubicBezTo>
                    <a:cubicBezTo>
                      <a:pt x="143016" y="421248"/>
                      <a:pt x="125536" y="422516"/>
                      <a:pt x="110663" y="415256"/>
                    </a:cubicBezTo>
                    <a:cubicBezTo>
                      <a:pt x="98519" y="408292"/>
                      <a:pt x="88256" y="398474"/>
                      <a:pt x="80778" y="386639"/>
                    </a:cubicBezTo>
                    <a:cubicBezTo>
                      <a:pt x="53944" y="349902"/>
                      <a:pt x="32093" y="309775"/>
                      <a:pt x="15790" y="267308"/>
                    </a:cubicBezTo>
                    <a:cubicBezTo>
                      <a:pt x="5372" y="243455"/>
                      <a:pt x="0" y="217706"/>
                      <a:pt x="0" y="191677"/>
                    </a:cubicBezTo>
                    <a:cubicBezTo>
                      <a:pt x="3172" y="118865"/>
                      <a:pt x="81412" y="93420"/>
                      <a:pt x="138082" y="69173"/>
                    </a:cubicBezTo>
                    <a:cubicBezTo>
                      <a:pt x="198305" y="43368"/>
                      <a:pt x="260819" y="23287"/>
                      <a:pt x="324798" y="9189"/>
                    </a:cubicBezTo>
                    <a:cubicBezTo>
                      <a:pt x="336006" y="6722"/>
                      <a:pt x="347213" y="4468"/>
                      <a:pt x="358491" y="214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8F2A874-CE35-0DF6-1F14-F36DB51D628B}"/>
                </a:ext>
              </a:extLst>
            </p:cNvPr>
            <p:cNvGrpSpPr/>
            <p:nvPr/>
          </p:nvGrpSpPr>
          <p:grpSpPr>
            <a:xfrm>
              <a:off x="4826373" y="5037667"/>
              <a:ext cx="3337354" cy="1198033"/>
              <a:chOff x="4826373" y="5037667"/>
              <a:chExt cx="3337354" cy="1198033"/>
            </a:xfrm>
          </p:grpSpPr>
          <p:sp>
            <p:nvSpPr>
              <p:cNvPr id="23" name="Bullet4">
                <a:extLst>
                  <a:ext uri="{FF2B5EF4-FFF2-40B4-BE49-F238E27FC236}">
                    <a16:creationId xmlns:a16="http://schemas.microsoft.com/office/drawing/2014/main" id="{9BCD4D14-4DE5-F11D-F5F3-5FA653A2B9AA}"/>
                  </a:ext>
                </a:extLst>
              </p:cNvPr>
              <p:cNvSpPr txBox="1"/>
              <p:nvPr/>
            </p:nvSpPr>
            <p:spPr>
              <a:xfrm>
                <a:off x="5370009" y="5037667"/>
                <a:ext cx="2793718" cy="520264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>
                  <a:defRPr kumimoji="0" sz="1400" b="1" i="0" u="none" strike="noStrike" cap="none" spc="0" normalizeH="0" baseline="0">
                    <a:ln>
                      <a:noFill/>
                    </a:ln>
                    <a:solidFill>
                      <a:schemeClr val="tx1">
                        <a:alpha val="60000"/>
                      </a:schemeClr>
                    </a:solidFill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CI/CD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集成</a:t>
                </a:r>
                <a:endParaRPr lang="en-US" altLang="zh-CN" sz="18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" name="Text4">
                <a:extLst>
                  <a:ext uri="{FF2B5EF4-FFF2-40B4-BE49-F238E27FC236}">
                    <a16:creationId xmlns:a16="http://schemas.microsoft.com/office/drawing/2014/main" id="{33817145-CE35-CD7A-7F4E-CE6A2AA6CE86}"/>
                  </a:ext>
                </a:extLst>
              </p:cNvPr>
              <p:cNvSpPr txBox="1"/>
              <p:nvPr/>
            </p:nvSpPr>
            <p:spPr>
              <a:xfrm>
                <a:off x="5396498" y="5557931"/>
                <a:ext cx="2755903" cy="677769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 fontScale="92500" lnSpcReduction="10000"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00" b="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使用 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Jenkins</a:t>
                </a: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、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GitLab CI/CD </a:t>
                </a: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等工具，实现代码的自动构建和测试，确保新版本的快速上线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Shape4">
                <a:extLst>
                  <a:ext uri="{FF2B5EF4-FFF2-40B4-BE49-F238E27FC236}">
                    <a16:creationId xmlns:a16="http://schemas.microsoft.com/office/drawing/2014/main" id="{4B03C166-A97D-69B9-CA96-332337E45793}"/>
                  </a:ext>
                </a:extLst>
              </p:cNvPr>
              <p:cNvSpPr/>
              <p:nvPr/>
            </p:nvSpPr>
            <p:spPr>
              <a:xfrm>
                <a:off x="4826373" y="5176059"/>
                <a:ext cx="515199" cy="420808"/>
              </a:xfrm>
              <a:custGeom>
                <a:avLst/>
                <a:gdLst>
                  <a:gd name="connsiteX0" fmla="*/ 194683 w 515199"/>
                  <a:gd name="connsiteY0" fmla="*/ 250286 h 420808"/>
                  <a:gd name="connsiteX1" fmla="*/ 189045 w 515199"/>
                  <a:gd name="connsiteY1" fmla="*/ 251943 h 420808"/>
                  <a:gd name="connsiteX2" fmla="*/ 146754 w 515199"/>
                  <a:gd name="connsiteY2" fmla="*/ 390728 h 420808"/>
                  <a:gd name="connsiteX3" fmla="*/ 155352 w 515199"/>
                  <a:gd name="connsiteY3" fmla="*/ 393125 h 420808"/>
                  <a:gd name="connsiteX4" fmla="*/ 155634 w 515199"/>
                  <a:gd name="connsiteY4" fmla="*/ 393125 h 420808"/>
                  <a:gd name="connsiteX5" fmla="*/ 196727 w 515199"/>
                  <a:gd name="connsiteY5" fmla="*/ 256454 h 420808"/>
                  <a:gd name="connsiteX6" fmla="*/ 194683 w 515199"/>
                  <a:gd name="connsiteY6" fmla="*/ 250286 h 420808"/>
                  <a:gd name="connsiteX7" fmla="*/ 344816 w 515199"/>
                  <a:gd name="connsiteY7" fmla="*/ 194778 h 420808"/>
                  <a:gd name="connsiteX8" fmla="*/ 342420 w 515199"/>
                  <a:gd name="connsiteY8" fmla="*/ 203377 h 420808"/>
                  <a:gd name="connsiteX9" fmla="*/ 481417 w 515199"/>
                  <a:gd name="connsiteY9" fmla="*/ 273088 h 420808"/>
                  <a:gd name="connsiteX10" fmla="*/ 485928 w 515199"/>
                  <a:gd name="connsiteY10" fmla="*/ 265334 h 420808"/>
                  <a:gd name="connsiteX11" fmla="*/ 485787 w 515199"/>
                  <a:gd name="connsiteY11" fmla="*/ 265264 h 420808"/>
                  <a:gd name="connsiteX12" fmla="*/ 344816 w 515199"/>
                  <a:gd name="connsiteY12" fmla="*/ 194778 h 420808"/>
                  <a:gd name="connsiteX13" fmla="*/ 380763 w 515199"/>
                  <a:gd name="connsiteY13" fmla="*/ 18212 h 420808"/>
                  <a:gd name="connsiteX14" fmla="*/ 375407 w 515199"/>
                  <a:gd name="connsiteY14" fmla="*/ 21243 h 420808"/>
                  <a:gd name="connsiteX15" fmla="*/ 306472 w 515199"/>
                  <a:gd name="connsiteY15" fmla="*/ 184980 h 420808"/>
                  <a:gd name="connsiteX16" fmla="*/ 278700 w 515199"/>
                  <a:gd name="connsiteY16" fmla="*/ 220928 h 420808"/>
                  <a:gd name="connsiteX17" fmla="*/ 229360 w 515199"/>
                  <a:gd name="connsiteY17" fmla="*/ 230372 h 420808"/>
                  <a:gd name="connsiteX18" fmla="*/ 137729 w 515199"/>
                  <a:gd name="connsiteY18" fmla="*/ 199500 h 420808"/>
                  <a:gd name="connsiteX19" fmla="*/ 31508 w 515199"/>
                  <a:gd name="connsiteY19" fmla="*/ 157209 h 420808"/>
                  <a:gd name="connsiteX20" fmla="*/ 29112 w 515199"/>
                  <a:gd name="connsiteY20" fmla="*/ 165808 h 420808"/>
                  <a:gd name="connsiteX21" fmla="*/ 28689 w 515199"/>
                  <a:gd name="connsiteY21" fmla="*/ 166090 h 420808"/>
                  <a:gd name="connsiteX22" fmla="*/ 130258 w 515199"/>
                  <a:gd name="connsiteY22" fmla="*/ 206196 h 420808"/>
                  <a:gd name="connsiteX23" fmla="*/ 229925 w 515199"/>
                  <a:gd name="connsiteY23" fmla="*/ 239465 h 420808"/>
                  <a:gd name="connsiteX24" fmla="*/ 272216 w 515199"/>
                  <a:gd name="connsiteY24" fmla="*/ 235870 h 420808"/>
                  <a:gd name="connsiteX25" fmla="*/ 301961 w 515199"/>
                  <a:gd name="connsiteY25" fmla="*/ 207323 h 420808"/>
                  <a:gd name="connsiteX26" fmla="*/ 350525 w 515199"/>
                  <a:gd name="connsiteY26" fmla="*/ 124504 h 420808"/>
                  <a:gd name="connsiteX27" fmla="*/ 384006 w 515199"/>
                  <a:gd name="connsiteY27" fmla="*/ 23639 h 420808"/>
                  <a:gd name="connsiteX28" fmla="*/ 380763 w 515199"/>
                  <a:gd name="connsiteY28" fmla="*/ 18212 h 420808"/>
                  <a:gd name="connsiteX29" fmla="*/ 358491 w 515199"/>
                  <a:gd name="connsiteY29" fmla="*/ 2141 h 420808"/>
                  <a:gd name="connsiteX30" fmla="*/ 390350 w 515199"/>
                  <a:gd name="connsiteY30" fmla="*/ 2141 h 420808"/>
                  <a:gd name="connsiteX31" fmla="*/ 418544 w 515199"/>
                  <a:gd name="connsiteY31" fmla="*/ 32098 h 420808"/>
                  <a:gd name="connsiteX32" fmla="*/ 510880 w 515199"/>
                  <a:gd name="connsiteY32" fmla="*/ 248981 h 420808"/>
                  <a:gd name="connsiteX33" fmla="*/ 495845 w 515199"/>
                  <a:gd name="connsiteY33" fmla="*/ 298483 h 420808"/>
                  <a:gd name="connsiteX34" fmla="*/ 491356 w 515199"/>
                  <a:gd name="connsiteY34" fmla="*/ 300506 h 420808"/>
                  <a:gd name="connsiteX35" fmla="*/ 159510 w 515199"/>
                  <a:gd name="connsiteY35" fmla="*/ 419274 h 420808"/>
                  <a:gd name="connsiteX36" fmla="*/ 110663 w 515199"/>
                  <a:gd name="connsiteY36" fmla="*/ 415256 h 420808"/>
                  <a:gd name="connsiteX37" fmla="*/ 80778 w 515199"/>
                  <a:gd name="connsiteY37" fmla="*/ 386639 h 420808"/>
                  <a:gd name="connsiteX38" fmla="*/ 15790 w 515199"/>
                  <a:gd name="connsiteY38" fmla="*/ 267308 h 420808"/>
                  <a:gd name="connsiteX39" fmla="*/ 0 w 515199"/>
                  <a:gd name="connsiteY39" fmla="*/ 191677 h 420808"/>
                  <a:gd name="connsiteX40" fmla="*/ 138082 w 515199"/>
                  <a:gd name="connsiteY40" fmla="*/ 69173 h 420808"/>
                  <a:gd name="connsiteX41" fmla="*/ 324798 w 515199"/>
                  <a:gd name="connsiteY41" fmla="*/ 9189 h 420808"/>
                  <a:gd name="connsiteX42" fmla="*/ 358491 w 515199"/>
                  <a:gd name="connsiteY42" fmla="*/ 2141 h 42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515199" h="420808">
                    <a:moveTo>
                      <a:pt x="194683" y="250286"/>
                    </a:moveTo>
                    <a:cubicBezTo>
                      <a:pt x="192762" y="249158"/>
                      <a:pt x="190243" y="249335"/>
                      <a:pt x="189045" y="251943"/>
                    </a:cubicBezTo>
                    <a:cubicBezTo>
                      <a:pt x="168738" y="296080"/>
                      <a:pt x="154507" y="342770"/>
                      <a:pt x="146754" y="390728"/>
                    </a:cubicBezTo>
                    <a:cubicBezTo>
                      <a:pt x="145837" y="396367"/>
                      <a:pt x="154436" y="398834"/>
                      <a:pt x="155352" y="393125"/>
                    </a:cubicBezTo>
                    <a:lnTo>
                      <a:pt x="155634" y="393125"/>
                    </a:lnTo>
                    <a:cubicBezTo>
                      <a:pt x="163141" y="345927"/>
                      <a:pt x="176963" y="299964"/>
                      <a:pt x="196727" y="256454"/>
                    </a:cubicBezTo>
                    <a:cubicBezTo>
                      <a:pt x="197925" y="253846"/>
                      <a:pt x="196604" y="251414"/>
                      <a:pt x="194683" y="250286"/>
                    </a:cubicBezTo>
                    <a:close/>
                    <a:moveTo>
                      <a:pt x="344816" y="194778"/>
                    </a:moveTo>
                    <a:cubicBezTo>
                      <a:pt x="339319" y="193087"/>
                      <a:pt x="336993" y="201827"/>
                      <a:pt x="342420" y="203377"/>
                    </a:cubicBezTo>
                    <a:cubicBezTo>
                      <a:pt x="392359" y="218589"/>
                      <a:pt x="439359" y="242159"/>
                      <a:pt x="481417" y="273088"/>
                    </a:cubicBezTo>
                    <a:cubicBezTo>
                      <a:pt x="486069" y="276471"/>
                      <a:pt x="490509" y="268717"/>
                      <a:pt x="485928" y="265334"/>
                    </a:cubicBezTo>
                    <a:lnTo>
                      <a:pt x="485787" y="265264"/>
                    </a:lnTo>
                    <a:cubicBezTo>
                      <a:pt x="443094" y="234017"/>
                      <a:pt x="395432" y="210187"/>
                      <a:pt x="344816" y="194778"/>
                    </a:cubicBezTo>
                    <a:close/>
                    <a:moveTo>
                      <a:pt x="380763" y="18212"/>
                    </a:moveTo>
                    <a:cubicBezTo>
                      <a:pt x="378649" y="17612"/>
                      <a:pt x="376182" y="18423"/>
                      <a:pt x="375407" y="21243"/>
                    </a:cubicBezTo>
                    <a:cubicBezTo>
                      <a:pt x="362670" y="79590"/>
                      <a:pt x="339297" y="135090"/>
                      <a:pt x="306472" y="184980"/>
                    </a:cubicBezTo>
                    <a:cubicBezTo>
                      <a:pt x="298796" y="198104"/>
                      <a:pt x="289463" y="210192"/>
                      <a:pt x="278700" y="220928"/>
                    </a:cubicBezTo>
                    <a:cubicBezTo>
                      <a:pt x="264603" y="233051"/>
                      <a:pt x="246278" y="233051"/>
                      <a:pt x="229360" y="230372"/>
                    </a:cubicBezTo>
                    <a:cubicBezTo>
                      <a:pt x="197642" y="225509"/>
                      <a:pt x="167545" y="211271"/>
                      <a:pt x="137729" y="199500"/>
                    </a:cubicBezTo>
                    <a:lnTo>
                      <a:pt x="31508" y="157209"/>
                    </a:lnTo>
                    <a:cubicBezTo>
                      <a:pt x="26151" y="155094"/>
                      <a:pt x="23826" y="163764"/>
                      <a:pt x="29112" y="165808"/>
                    </a:cubicBezTo>
                    <a:lnTo>
                      <a:pt x="28689" y="166090"/>
                    </a:lnTo>
                    <a:lnTo>
                      <a:pt x="130258" y="206196"/>
                    </a:lnTo>
                    <a:cubicBezTo>
                      <a:pt x="162541" y="218954"/>
                      <a:pt x="195245" y="234743"/>
                      <a:pt x="229925" y="239465"/>
                    </a:cubicBezTo>
                    <a:cubicBezTo>
                      <a:pt x="244078" y="242270"/>
                      <a:pt x="258739" y="241030"/>
                      <a:pt x="272216" y="235870"/>
                    </a:cubicBezTo>
                    <a:cubicBezTo>
                      <a:pt x="284403" y="229048"/>
                      <a:pt x="294644" y="219221"/>
                      <a:pt x="301961" y="207323"/>
                    </a:cubicBezTo>
                    <a:cubicBezTo>
                      <a:pt x="320865" y="181400"/>
                      <a:pt x="337132" y="153656"/>
                      <a:pt x="350525" y="124504"/>
                    </a:cubicBezTo>
                    <a:cubicBezTo>
                      <a:pt x="365249" y="92172"/>
                      <a:pt x="376477" y="58360"/>
                      <a:pt x="384006" y="23639"/>
                    </a:cubicBezTo>
                    <a:cubicBezTo>
                      <a:pt x="384640" y="20820"/>
                      <a:pt x="382878" y="18811"/>
                      <a:pt x="380763" y="18212"/>
                    </a:cubicBezTo>
                    <a:close/>
                    <a:moveTo>
                      <a:pt x="358491" y="2141"/>
                    </a:moveTo>
                    <a:cubicBezTo>
                      <a:pt x="368915" y="-714"/>
                      <a:pt x="379925" y="-714"/>
                      <a:pt x="390350" y="2141"/>
                    </a:cubicBezTo>
                    <a:cubicBezTo>
                      <a:pt x="403460" y="7075"/>
                      <a:pt x="411496" y="19903"/>
                      <a:pt x="418544" y="32098"/>
                    </a:cubicBezTo>
                    <a:cubicBezTo>
                      <a:pt x="457262" y="100750"/>
                      <a:pt x="488233" y="173491"/>
                      <a:pt x="510880" y="248981"/>
                    </a:cubicBezTo>
                    <a:cubicBezTo>
                      <a:pt x="520396" y="266800"/>
                      <a:pt x="513665" y="288967"/>
                      <a:pt x="495845" y="298483"/>
                    </a:cubicBezTo>
                    <a:cubicBezTo>
                      <a:pt x="494394" y="299259"/>
                      <a:pt x="492899" y="299935"/>
                      <a:pt x="491356" y="300506"/>
                    </a:cubicBezTo>
                    <a:cubicBezTo>
                      <a:pt x="391111" y="364612"/>
                      <a:pt x="277665" y="405219"/>
                      <a:pt x="159510" y="419274"/>
                    </a:cubicBezTo>
                    <a:cubicBezTo>
                      <a:pt x="143016" y="421248"/>
                      <a:pt x="125536" y="422516"/>
                      <a:pt x="110663" y="415256"/>
                    </a:cubicBezTo>
                    <a:cubicBezTo>
                      <a:pt x="98519" y="408292"/>
                      <a:pt x="88256" y="398474"/>
                      <a:pt x="80778" y="386639"/>
                    </a:cubicBezTo>
                    <a:cubicBezTo>
                      <a:pt x="53944" y="349902"/>
                      <a:pt x="32093" y="309775"/>
                      <a:pt x="15790" y="267308"/>
                    </a:cubicBezTo>
                    <a:cubicBezTo>
                      <a:pt x="5372" y="243455"/>
                      <a:pt x="0" y="217706"/>
                      <a:pt x="0" y="191677"/>
                    </a:cubicBezTo>
                    <a:cubicBezTo>
                      <a:pt x="3172" y="118865"/>
                      <a:pt x="81412" y="93420"/>
                      <a:pt x="138082" y="69173"/>
                    </a:cubicBezTo>
                    <a:cubicBezTo>
                      <a:pt x="198305" y="43368"/>
                      <a:pt x="260819" y="23287"/>
                      <a:pt x="324798" y="9189"/>
                    </a:cubicBezTo>
                    <a:cubicBezTo>
                      <a:pt x="336006" y="6722"/>
                      <a:pt x="347213" y="4468"/>
                      <a:pt x="358491" y="214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8EB1B44-EAB4-B9ED-5EBD-8CB50986CB7F}"/>
                </a:ext>
              </a:extLst>
            </p:cNvPr>
            <p:cNvGrpSpPr/>
            <p:nvPr/>
          </p:nvGrpSpPr>
          <p:grpSpPr>
            <a:xfrm>
              <a:off x="8181546" y="1781528"/>
              <a:ext cx="3337354" cy="1198033"/>
              <a:chOff x="8181546" y="1130300"/>
              <a:chExt cx="3337354" cy="1198033"/>
            </a:xfrm>
          </p:grpSpPr>
          <p:sp>
            <p:nvSpPr>
              <p:cNvPr id="20" name="Bullet5">
                <a:extLst>
                  <a:ext uri="{FF2B5EF4-FFF2-40B4-BE49-F238E27FC236}">
                    <a16:creationId xmlns:a16="http://schemas.microsoft.com/office/drawing/2014/main" id="{2EF62070-B0FB-141F-2D1A-B991C8C24FD7}"/>
                  </a:ext>
                </a:extLst>
              </p:cNvPr>
              <p:cNvSpPr txBox="1"/>
              <p:nvPr/>
            </p:nvSpPr>
            <p:spPr>
              <a:xfrm>
                <a:off x="8725182" y="1130300"/>
                <a:ext cx="2793718" cy="520264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>
                  <a:defRPr kumimoji="0" sz="1400" b="1" i="0" u="none" strike="noStrike" cap="none" spc="0" normalizeH="0" baseline="0">
                    <a:ln>
                      <a:noFill/>
                    </a:ln>
                    <a:solidFill>
                      <a:schemeClr val="tx1">
                        <a:alpha val="60000"/>
                      </a:schemeClr>
                    </a:solidFill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容器化</a:t>
                </a:r>
                <a:endParaRPr lang="en-US" altLang="zh-CN" sz="18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Text5">
                <a:extLst>
                  <a:ext uri="{FF2B5EF4-FFF2-40B4-BE49-F238E27FC236}">
                    <a16:creationId xmlns:a16="http://schemas.microsoft.com/office/drawing/2014/main" id="{B3BE68F2-4A14-5259-9783-65BC53CE1B6E}"/>
                  </a:ext>
                </a:extLst>
              </p:cNvPr>
              <p:cNvSpPr txBox="1"/>
              <p:nvPr/>
            </p:nvSpPr>
            <p:spPr>
              <a:xfrm>
                <a:off x="8751671" y="1650564"/>
                <a:ext cx="2755903" cy="677769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00" b="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使用 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Kubernetes</a:t>
                </a: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进行容器编排和管理，实现自动伸缩和故障恢复。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" name="Shape5">
                <a:extLst>
                  <a:ext uri="{FF2B5EF4-FFF2-40B4-BE49-F238E27FC236}">
                    <a16:creationId xmlns:a16="http://schemas.microsoft.com/office/drawing/2014/main" id="{F860CD71-3071-6C48-F71E-AD008D48CB2A}"/>
                  </a:ext>
                </a:extLst>
              </p:cNvPr>
              <p:cNvSpPr/>
              <p:nvPr/>
            </p:nvSpPr>
            <p:spPr>
              <a:xfrm>
                <a:off x="8181546" y="1268692"/>
                <a:ext cx="515199" cy="420808"/>
              </a:xfrm>
              <a:custGeom>
                <a:avLst/>
                <a:gdLst>
                  <a:gd name="connsiteX0" fmla="*/ 194683 w 515199"/>
                  <a:gd name="connsiteY0" fmla="*/ 250286 h 420808"/>
                  <a:gd name="connsiteX1" fmla="*/ 189045 w 515199"/>
                  <a:gd name="connsiteY1" fmla="*/ 251943 h 420808"/>
                  <a:gd name="connsiteX2" fmla="*/ 146754 w 515199"/>
                  <a:gd name="connsiteY2" fmla="*/ 390728 h 420808"/>
                  <a:gd name="connsiteX3" fmla="*/ 155352 w 515199"/>
                  <a:gd name="connsiteY3" fmla="*/ 393125 h 420808"/>
                  <a:gd name="connsiteX4" fmla="*/ 155634 w 515199"/>
                  <a:gd name="connsiteY4" fmla="*/ 393125 h 420808"/>
                  <a:gd name="connsiteX5" fmla="*/ 196727 w 515199"/>
                  <a:gd name="connsiteY5" fmla="*/ 256454 h 420808"/>
                  <a:gd name="connsiteX6" fmla="*/ 194683 w 515199"/>
                  <a:gd name="connsiteY6" fmla="*/ 250286 h 420808"/>
                  <a:gd name="connsiteX7" fmla="*/ 344816 w 515199"/>
                  <a:gd name="connsiteY7" fmla="*/ 194778 h 420808"/>
                  <a:gd name="connsiteX8" fmla="*/ 342420 w 515199"/>
                  <a:gd name="connsiteY8" fmla="*/ 203377 h 420808"/>
                  <a:gd name="connsiteX9" fmla="*/ 481417 w 515199"/>
                  <a:gd name="connsiteY9" fmla="*/ 273088 h 420808"/>
                  <a:gd name="connsiteX10" fmla="*/ 485928 w 515199"/>
                  <a:gd name="connsiteY10" fmla="*/ 265334 h 420808"/>
                  <a:gd name="connsiteX11" fmla="*/ 485787 w 515199"/>
                  <a:gd name="connsiteY11" fmla="*/ 265264 h 420808"/>
                  <a:gd name="connsiteX12" fmla="*/ 344816 w 515199"/>
                  <a:gd name="connsiteY12" fmla="*/ 194778 h 420808"/>
                  <a:gd name="connsiteX13" fmla="*/ 380763 w 515199"/>
                  <a:gd name="connsiteY13" fmla="*/ 18212 h 420808"/>
                  <a:gd name="connsiteX14" fmla="*/ 375407 w 515199"/>
                  <a:gd name="connsiteY14" fmla="*/ 21243 h 420808"/>
                  <a:gd name="connsiteX15" fmla="*/ 306472 w 515199"/>
                  <a:gd name="connsiteY15" fmla="*/ 184980 h 420808"/>
                  <a:gd name="connsiteX16" fmla="*/ 278700 w 515199"/>
                  <a:gd name="connsiteY16" fmla="*/ 220928 h 420808"/>
                  <a:gd name="connsiteX17" fmla="*/ 229360 w 515199"/>
                  <a:gd name="connsiteY17" fmla="*/ 230372 h 420808"/>
                  <a:gd name="connsiteX18" fmla="*/ 137729 w 515199"/>
                  <a:gd name="connsiteY18" fmla="*/ 199500 h 420808"/>
                  <a:gd name="connsiteX19" fmla="*/ 31508 w 515199"/>
                  <a:gd name="connsiteY19" fmla="*/ 157209 h 420808"/>
                  <a:gd name="connsiteX20" fmla="*/ 29112 w 515199"/>
                  <a:gd name="connsiteY20" fmla="*/ 165808 h 420808"/>
                  <a:gd name="connsiteX21" fmla="*/ 28689 w 515199"/>
                  <a:gd name="connsiteY21" fmla="*/ 166090 h 420808"/>
                  <a:gd name="connsiteX22" fmla="*/ 130258 w 515199"/>
                  <a:gd name="connsiteY22" fmla="*/ 206196 h 420808"/>
                  <a:gd name="connsiteX23" fmla="*/ 229925 w 515199"/>
                  <a:gd name="connsiteY23" fmla="*/ 239465 h 420808"/>
                  <a:gd name="connsiteX24" fmla="*/ 272216 w 515199"/>
                  <a:gd name="connsiteY24" fmla="*/ 235870 h 420808"/>
                  <a:gd name="connsiteX25" fmla="*/ 301961 w 515199"/>
                  <a:gd name="connsiteY25" fmla="*/ 207323 h 420808"/>
                  <a:gd name="connsiteX26" fmla="*/ 350525 w 515199"/>
                  <a:gd name="connsiteY26" fmla="*/ 124504 h 420808"/>
                  <a:gd name="connsiteX27" fmla="*/ 384006 w 515199"/>
                  <a:gd name="connsiteY27" fmla="*/ 23639 h 420808"/>
                  <a:gd name="connsiteX28" fmla="*/ 380763 w 515199"/>
                  <a:gd name="connsiteY28" fmla="*/ 18212 h 420808"/>
                  <a:gd name="connsiteX29" fmla="*/ 358491 w 515199"/>
                  <a:gd name="connsiteY29" fmla="*/ 2141 h 420808"/>
                  <a:gd name="connsiteX30" fmla="*/ 390350 w 515199"/>
                  <a:gd name="connsiteY30" fmla="*/ 2141 h 420808"/>
                  <a:gd name="connsiteX31" fmla="*/ 418544 w 515199"/>
                  <a:gd name="connsiteY31" fmla="*/ 32098 h 420808"/>
                  <a:gd name="connsiteX32" fmla="*/ 510880 w 515199"/>
                  <a:gd name="connsiteY32" fmla="*/ 248981 h 420808"/>
                  <a:gd name="connsiteX33" fmla="*/ 495845 w 515199"/>
                  <a:gd name="connsiteY33" fmla="*/ 298483 h 420808"/>
                  <a:gd name="connsiteX34" fmla="*/ 491356 w 515199"/>
                  <a:gd name="connsiteY34" fmla="*/ 300506 h 420808"/>
                  <a:gd name="connsiteX35" fmla="*/ 159510 w 515199"/>
                  <a:gd name="connsiteY35" fmla="*/ 419274 h 420808"/>
                  <a:gd name="connsiteX36" fmla="*/ 110663 w 515199"/>
                  <a:gd name="connsiteY36" fmla="*/ 415256 h 420808"/>
                  <a:gd name="connsiteX37" fmla="*/ 80778 w 515199"/>
                  <a:gd name="connsiteY37" fmla="*/ 386639 h 420808"/>
                  <a:gd name="connsiteX38" fmla="*/ 15790 w 515199"/>
                  <a:gd name="connsiteY38" fmla="*/ 267308 h 420808"/>
                  <a:gd name="connsiteX39" fmla="*/ 0 w 515199"/>
                  <a:gd name="connsiteY39" fmla="*/ 191677 h 420808"/>
                  <a:gd name="connsiteX40" fmla="*/ 138082 w 515199"/>
                  <a:gd name="connsiteY40" fmla="*/ 69173 h 420808"/>
                  <a:gd name="connsiteX41" fmla="*/ 324798 w 515199"/>
                  <a:gd name="connsiteY41" fmla="*/ 9189 h 420808"/>
                  <a:gd name="connsiteX42" fmla="*/ 358491 w 515199"/>
                  <a:gd name="connsiteY42" fmla="*/ 2141 h 42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515199" h="420808">
                    <a:moveTo>
                      <a:pt x="194683" y="250286"/>
                    </a:moveTo>
                    <a:cubicBezTo>
                      <a:pt x="192762" y="249158"/>
                      <a:pt x="190243" y="249335"/>
                      <a:pt x="189045" y="251943"/>
                    </a:cubicBezTo>
                    <a:cubicBezTo>
                      <a:pt x="168738" y="296080"/>
                      <a:pt x="154507" y="342770"/>
                      <a:pt x="146754" y="390728"/>
                    </a:cubicBezTo>
                    <a:cubicBezTo>
                      <a:pt x="145837" y="396367"/>
                      <a:pt x="154436" y="398834"/>
                      <a:pt x="155352" y="393125"/>
                    </a:cubicBezTo>
                    <a:lnTo>
                      <a:pt x="155634" y="393125"/>
                    </a:lnTo>
                    <a:cubicBezTo>
                      <a:pt x="163141" y="345927"/>
                      <a:pt x="176963" y="299964"/>
                      <a:pt x="196727" y="256454"/>
                    </a:cubicBezTo>
                    <a:cubicBezTo>
                      <a:pt x="197925" y="253846"/>
                      <a:pt x="196604" y="251414"/>
                      <a:pt x="194683" y="250286"/>
                    </a:cubicBezTo>
                    <a:close/>
                    <a:moveTo>
                      <a:pt x="344816" y="194778"/>
                    </a:moveTo>
                    <a:cubicBezTo>
                      <a:pt x="339319" y="193087"/>
                      <a:pt x="336993" y="201827"/>
                      <a:pt x="342420" y="203377"/>
                    </a:cubicBezTo>
                    <a:cubicBezTo>
                      <a:pt x="392359" y="218589"/>
                      <a:pt x="439359" y="242159"/>
                      <a:pt x="481417" y="273088"/>
                    </a:cubicBezTo>
                    <a:cubicBezTo>
                      <a:pt x="486069" y="276471"/>
                      <a:pt x="490509" y="268717"/>
                      <a:pt x="485928" y="265334"/>
                    </a:cubicBezTo>
                    <a:lnTo>
                      <a:pt x="485787" y="265264"/>
                    </a:lnTo>
                    <a:cubicBezTo>
                      <a:pt x="443094" y="234017"/>
                      <a:pt x="395432" y="210187"/>
                      <a:pt x="344816" y="194778"/>
                    </a:cubicBezTo>
                    <a:close/>
                    <a:moveTo>
                      <a:pt x="380763" y="18212"/>
                    </a:moveTo>
                    <a:cubicBezTo>
                      <a:pt x="378649" y="17612"/>
                      <a:pt x="376182" y="18423"/>
                      <a:pt x="375407" y="21243"/>
                    </a:cubicBezTo>
                    <a:cubicBezTo>
                      <a:pt x="362670" y="79590"/>
                      <a:pt x="339297" y="135090"/>
                      <a:pt x="306472" y="184980"/>
                    </a:cubicBezTo>
                    <a:cubicBezTo>
                      <a:pt x="298796" y="198104"/>
                      <a:pt x="289463" y="210192"/>
                      <a:pt x="278700" y="220928"/>
                    </a:cubicBezTo>
                    <a:cubicBezTo>
                      <a:pt x="264603" y="233051"/>
                      <a:pt x="246278" y="233051"/>
                      <a:pt x="229360" y="230372"/>
                    </a:cubicBezTo>
                    <a:cubicBezTo>
                      <a:pt x="197642" y="225509"/>
                      <a:pt x="167545" y="211271"/>
                      <a:pt x="137729" y="199500"/>
                    </a:cubicBezTo>
                    <a:lnTo>
                      <a:pt x="31508" y="157209"/>
                    </a:lnTo>
                    <a:cubicBezTo>
                      <a:pt x="26151" y="155094"/>
                      <a:pt x="23826" y="163764"/>
                      <a:pt x="29112" y="165808"/>
                    </a:cubicBezTo>
                    <a:lnTo>
                      <a:pt x="28689" y="166090"/>
                    </a:lnTo>
                    <a:lnTo>
                      <a:pt x="130258" y="206196"/>
                    </a:lnTo>
                    <a:cubicBezTo>
                      <a:pt x="162541" y="218954"/>
                      <a:pt x="195245" y="234743"/>
                      <a:pt x="229925" y="239465"/>
                    </a:cubicBezTo>
                    <a:cubicBezTo>
                      <a:pt x="244078" y="242270"/>
                      <a:pt x="258739" y="241030"/>
                      <a:pt x="272216" y="235870"/>
                    </a:cubicBezTo>
                    <a:cubicBezTo>
                      <a:pt x="284403" y="229048"/>
                      <a:pt x="294644" y="219221"/>
                      <a:pt x="301961" y="207323"/>
                    </a:cubicBezTo>
                    <a:cubicBezTo>
                      <a:pt x="320865" y="181400"/>
                      <a:pt x="337132" y="153656"/>
                      <a:pt x="350525" y="124504"/>
                    </a:cubicBezTo>
                    <a:cubicBezTo>
                      <a:pt x="365249" y="92172"/>
                      <a:pt x="376477" y="58360"/>
                      <a:pt x="384006" y="23639"/>
                    </a:cubicBezTo>
                    <a:cubicBezTo>
                      <a:pt x="384640" y="20820"/>
                      <a:pt x="382878" y="18811"/>
                      <a:pt x="380763" y="18212"/>
                    </a:cubicBezTo>
                    <a:close/>
                    <a:moveTo>
                      <a:pt x="358491" y="2141"/>
                    </a:moveTo>
                    <a:cubicBezTo>
                      <a:pt x="368915" y="-714"/>
                      <a:pt x="379925" y="-714"/>
                      <a:pt x="390350" y="2141"/>
                    </a:cubicBezTo>
                    <a:cubicBezTo>
                      <a:pt x="403460" y="7075"/>
                      <a:pt x="411496" y="19903"/>
                      <a:pt x="418544" y="32098"/>
                    </a:cubicBezTo>
                    <a:cubicBezTo>
                      <a:pt x="457262" y="100750"/>
                      <a:pt x="488233" y="173491"/>
                      <a:pt x="510880" y="248981"/>
                    </a:cubicBezTo>
                    <a:cubicBezTo>
                      <a:pt x="520396" y="266800"/>
                      <a:pt x="513665" y="288967"/>
                      <a:pt x="495845" y="298483"/>
                    </a:cubicBezTo>
                    <a:cubicBezTo>
                      <a:pt x="494394" y="299259"/>
                      <a:pt x="492899" y="299935"/>
                      <a:pt x="491356" y="300506"/>
                    </a:cubicBezTo>
                    <a:cubicBezTo>
                      <a:pt x="391111" y="364612"/>
                      <a:pt x="277665" y="405219"/>
                      <a:pt x="159510" y="419274"/>
                    </a:cubicBezTo>
                    <a:cubicBezTo>
                      <a:pt x="143016" y="421248"/>
                      <a:pt x="125536" y="422516"/>
                      <a:pt x="110663" y="415256"/>
                    </a:cubicBezTo>
                    <a:cubicBezTo>
                      <a:pt x="98519" y="408292"/>
                      <a:pt x="88256" y="398474"/>
                      <a:pt x="80778" y="386639"/>
                    </a:cubicBezTo>
                    <a:cubicBezTo>
                      <a:pt x="53944" y="349902"/>
                      <a:pt x="32093" y="309775"/>
                      <a:pt x="15790" y="267308"/>
                    </a:cubicBezTo>
                    <a:cubicBezTo>
                      <a:pt x="5372" y="243455"/>
                      <a:pt x="0" y="217706"/>
                      <a:pt x="0" y="191677"/>
                    </a:cubicBezTo>
                    <a:cubicBezTo>
                      <a:pt x="3172" y="118865"/>
                      <a:pt x="81412" y="93420"/>
                      <a:pt x="138082" y="69173"/>
                    </a:cubicBezTo>
                    <a:cubicBezTo>
                      <a:pt x="198305" y="43368"/>
                      <a:pt x="260819" y="23287"/>
                      <a:pt x="324798" y="9189"/>
                    </a:cubicBezTo>
                    <a:cubicBezTo>
                      <a:pt x="336006" y="6722"/>
                      <a:pt x="347213" y="4468"/>
                      <a:pt x="358491" y="214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1A360E4-8AC7-C743-5486-11D460692244}"/>
                </a:ext>
              </a:extLst>
            </p:cNvPr>
            <p:cNvGrpSpPr/>
            <p:nvPr/>
          </p:nvGrpSpPr>
          <p:grpSpPr>
            <a:xfrm>
              <a:off x="8218653" y="3499825"/>
              <a:ext cx="3337354" cy="1552136"/>
              <a:chOff x="8218653" y="2848597"/>
              <a:chExt cx="3337354" cy="1552136"/>
            </a:xfrm>
          </p:grpSpPr>
          <p:sp>
            <p:nvSpPr>
              <p:cNvPr id="14" name="Bullet7">
                <a:extLst>
                  <a:ext uri="{FF2B5EF4-FFF2-40B4-BE49-F238E27FC236}">
                    <a16:creationId xmlns:a16="http://schemas.microsoft.com/office/drawing/2014/main" id="{AE1B19BC-A94C-029B-B57F-111DA123B9C5}"/>
                  </a:ext>
                </a:extLst>
              </p:cNvPr>
              <p:cNvSpPr txBox="1"/>
              <p:nvPr/>
            </p:nvSpPr>
            <p:spPr>
              <a:xfrm>
                <a:off x="8762289" y="2848597"/>
                <a:ext cx="2793718" cy="520264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>
                  <a:defRPr kumimoji="0" sz="1400" b="1" i="0" u="none" strike="noStrike" cap="none" spc="0" normalizeH="0" baseline="0">
                    <a:ln>
                      <a:noFill/>
                    </a:ln>
                    <a:solidFill>
                      <a:schemeClr val="tx1">
                        <a:alpha val="60000"/>
                      </a:schemeClr>
                    </a:solidFill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监控报警</a:t>
                </a:r>
                <a:endParaRPr lang="en-US" altLang="zh-CN" sz="18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Text7">
                <a:extLst>
                  <a:ext uri="{FF2B5EF4-FFF2-40B4-BE49-F238E27FC236}">
                    <a16:creationId xmlns:a16="http://schemas.microsoft.com/office/drawing/2014/main" id="{8E6C558E-6535-EC23-047B-9A614BB1772E}"/>
                  </a:ext>
                </a:extLst>
              </p:cNvPr>
              <p:cNvSpPr txBox="1"/>
              <p:nvPr/>
            </p:nvSpPr>
            <p:spPr>
              <a:xfrm>
                <a:off x="8788778" y="3368861"/>
                <a:ext cx="2767229" cy="1031872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00" b="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对系统性能和日志监控，设置告警规则，当系统资源使用超过阈值或出现异常时，触发报警，通过邮件、短信等方式通知运维人员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" name="Shape7">
                <a:extLst>
                  <a:ext uri="{FF2B5EF4-FFF2-40B4-BE49-F238E27FC236}">
                    <a16:creationId xmlns:a16="http://schemas.microsoft.com/office/drawing/2014/main" id="{685716CC-8F62-9005-5829-AEA77D69E793}"/>
                  </a:ext>
                </a:extLst>
              </p:cNvPr>
              <p:cNvSpPr/>
              <p:nvPr/>
            </p:nvSpPr>
            <p:spPr>
              <a:xfrm>
                <a:off x="8218653" y="2986989"/>
                <a:ext cx="515199" cy="420808"/>
              </a:xfrm>
              <a:custGeom>
                <a:avLst/>
                <a:gdLst>
                  <a:gd name="connsiteX0" fmla="*/ 194683 w 515199"/>
                  <a:gd name="connsiteY0" fmla="*/ 250286 h 420808"/>
                  <a:gd name="connsiteX1" fmla="*/ 189045 w 515199"/>
                  <a:gd name="connsiteY1" fmla="*/ 251943 h 420808"/>
                  <a:gd name="connsiteX2" fmla="*/ 146754 w 515199"/>
                  <a:gd name="connsiteY2" fmla="*/ 390728 h 420808"/>
                  <a:gd name="connsiteX3" fmla="*/ 155352 w 515199"/>
                  <a:gd name="connsiteY3" fmla="*/ 393125 h 420808"/>
                  <a:gd name="connsiteX4" fmla="*/ 155634 w 515199"/>
                  <a:gd name="connsiteY4" fmla="*/ 393125 h 420808"/>
                  <a:gd name="connsiteX5" fmla="*/ 196727 w 515199"/>
                  <a:gd name="connsiteY5" fmla="*/ 256454 h 420808"/>
                  <a:gd name="connsiteX6" fmla="*/ 194683 w 515199"/>
                  <a:gd name="connsiteY6" fmla="*/ 250286 h 420808"/>
                  <a:gd name="connsiteX7" fmla="*/ 344816 w 515199"/>
                  <a:gd name="connsiteY7" fmla="*/ 194778 h 420808"/>
                  <a:gd name="connsiteX8" fmla="*/ 342420 w 515199"/>
                  <a:gd name="connsiteY8" fmla="*/ 203377 h 420808"/>
                  <a:gd name="connsiteX9" fmla="*/ 481417 w 515199"/>
                  <a:gd name="connsiteY9" fmla="*/ 273088 h 420808"/>
                  <a:gd name="connsiteX10" fmla="*/ 485928 w 515199"/>
                  <a:gd name="connsiteY10" fmla="*/ 265334 h 420808"/>
                  <a:gd name="connsiteX11" fmla="*/ 485787 w 515199"/>
                  <a:gd name="connsiteY11" fmla="*/ 265264 h 420808"/>
                  <a:gd name="connsiteX12" fmla="*/ 344816 w 515199"/>
                  <a:gd name="connsiteY12" fmla="*/ 194778 h 420808"/>
                  <a:gd name="connsiteX13" fmla="*/ 380763 w 515199"/>
                  <a:gd name="connsiteY13" fmla="*/ 18212 h 420808"/>
                  <a:gd name="connsiteX14" fmla="*/ 375407 w 515199"/>
                  <a:gd name="connsiteY14" fmla="*/ 21243 h 420808"/>
                  <a:gd name="connsiteX15" fmla="*/ 306472 w 515199"/>
                  <a:gd name="connsiteY15" fmla="*/ 184980 h 420808"/>
                  <a:gd name="connsiteX16" fmla="*/ 278700 w 515199"/>
                  <a:gd name="connsiteY16" fmla="*/ 220928 h 420808"/>
                  <a:gd name="connsiteX17" fmla="*/ 229360 w 515199"/>
                  <a:gd name="connsiteY17" fmla="*/ 230372 h 420808"/>
                  <a:gd name="connsiteX18" fmla="*/ 137729 w 515199"/>
                  <a:gd name="connsiteY18" fmla="*/ 199500 h 420808"/>
                  <a:gd name="connsiteX19" fmla="*/ 31508 w 515199"/>
                  <a:gd name="connsiteY19" fmla="*/ 157209 h 420808"/>
                  <a:gd name="connsiteX20" fmla="*/ 29112 w 515199"/>
                  <a:gd name="connsiteY20" fmla="*/ 165808 h 420808"/>
                  <a:gd name="connsiteX21" fmla="*/ 28689 w 515199"/>
                  <a:gd name="connsiteY21" fmla="*/ 166090 h 420808"/>
                  <a:gd name="connsiteX22" fmla="*/ 130258 w 515199"/>
                  <a:gd name="connsiteY22" fmla="*/ 206196 h 420808"/>
                  <a:gd name="connsiteX23" fmla="*/ 229925 w 515199"/>
                  <a:gd name="connsiteY23" fmla="*/ 239465 h 420808"/>
                  <a:gd name="connsiteX24" fmla="*/ 272216 w 515199"/>
                  <a:gd name="connsiteY24" fmla="*/ 235870 h 420808"/>
                  <a:gd name="connsiteX25" fmla="*/ 301961 w 515199"/>
                  <a:gd name="connsiteY25" fmla="*/ 207323 h 420808"/>
                  <a:gd name="connsiteX26" fmla="*/ 350525 w 515199"/>
                  <a:gd name="connsiteY26" fmla="*/ 124504 h 420808"/>
                  <a:gd name="connsiteX27" fmla="*/ 384006 w 515199"/>
                  <a:gd name="connsiteY27" fmla="*/ 23639 h 420808"/>
                  <a:gd name="connsiteX28" fmla="*/ 380763 w 515199"/>
                  <a:gd name="connsiteY28" fmla="*/ 18212 h 420808"/>
                  <a:gd name="connsiteX29" fmla="*/ 358491 w 515199"/>
                  <a:gd name="connsiteY29" fmla="*/ 2141 h 420808"/>
                  <a:gd name="connsiteX30" fmla="*/ 390350 w 515199"/>
                  <a:gd name="connsiteY30" fmla="*/ 2141 h 420808"/>
                  <a:gd name="connsiteX31" fmla="*/ 418544 w 515199"/>
                  <a:gd name="connsiteY31" fmla="*/ 32098 h 420808"/>
                  <a:gd name="connsiteX32" fmla="*/ 510880 w 515199"/>
                  <a:gd name="connsiteY32" fmla="*/ 248981 h 420808"/>
                  <a:gd name="connsiteX33" fmla="*/ 495845 w 515199"/>
                  <a:gd name="connsiteY33" fmla="*/ 298483 h 420808"/>
                  <a:gd name="connsiteX34" fmla="*/ 491356 w 515199"/>
                  <a:gd name="connsiteY34" fmla="*/ 300506 h 420808"/>
                  <a:gd name="connsiteX35" fmla="*/ 159510 w 515199"/>
                  <a:gd name="connsiteY35" fmla="*/ 419274 h 420808"/>
                  <a:gd name="connsiteX36" fmla="*/ 110663 w 515199"/>
                  <a:gd name="connsiteY36" fmla="*/ 415256 h 420808"/>
                  <a:gd name="connsiteX37" fmla="*/ 80778 w 515199"/>
                  <a:gd name="connsiteY37" fmla="*/ 386639 h 420808"/>
                  <a:gd name="connsiteX38" fmla="*/ 15790 w 515199"/>
                  <a:gd name="connsiteY38" fmla="*/ 267308 h 420808"/>
                  <a:gd name="connsiteX39" fmla="*/ 0 w 515199"/>
                  <a:gd name="connsiteY39" fmla="*/ 191677 h 420808"/>
                  <a:gd name="connsiteX40" fmla="*/ 138082 w 515199"/>
                  <a:gd name="connsiteY40" fmla="*/ 69173 h 420808"/>
                  <a:gd name="connsiteX41" fmla="*/ 324798 w 515199"/>
                  <a:gd name="connsiteY41" fmla="*/ 9189 h 420808"/>
                  <a:gd name="connsiteX42" fmla="*/ 358491 w 515199"/>
                  <a:gd name="connsiteY42" fmla="*/ 2141 h 42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515199" h="420808">
                    <a:moveTo>
                      <a:pt x="194683" y="250286"/>
                    </a:moveTo>
                    <a:cubicBezTo>
                      <a:pt x="192762" y="249158"/>
                      <a:pt x="190243" y="249335"/>
                      <a:pt x="189045" y="251943"/>
                    </a:cubicBezTo>
                    <a:cubicBezTo>
                      <a:pt x="168738" y="296080"/>
                      <a:pt x="154507" y="342770"/>
                      <a:pt x="146754" y="390728"/>
                    </a:cubicBezTo>
                    <a:cubicBezTo>
                      <a:pt x="145837" y="396367"/>
                      <a:pt x="154436" y="398834"/>
                      <a:pt x="155352" y="393125"/>
                    </a:cubicBezTo>
                    <a:lnTo>
                      <a:pt x="155634" y="393125"/>
                    </a:lnTo>
                    <a:cubicBezTo>
                      <a:pt x="163141" y="345927"/>
                      <a:pt x="176963" y="299964"/>
                      <a:pt x="196727" y="256454"/>
                    </a:cubicBezTo>
                    <a:cubicBezTo>
                      <a:pt x="197925" y="253846"/>
                      <a:pt x="196604" y="251414"/>
                      <a:pt x="194683" y="250286"/>
                    </a:cubicBezTo>
                    <a:close/>
                    <a:moveTo>
                      <a:pt x="344816" y="194778"/>
                    </a:moveTo>
                    <a:cubicBezTo>
                      <a:pt x="339319" y="193087"/>
                      <a:pt x="336993" y="201827"/>
                      <a:pt x="342420" y="203377"/>
                    </a:cubicBezTo>
                    <a:cubicBezTo>
                      <a:pt x="392359" y="218589"/>
                      <a:pt x="439359" y="242159"/>
                      <a:pt x="481417" y="273088"/>
                    </a:cubicBezTo>
                    <a:cubicBezTo>
                      <a:pt x="486069" y="276471"/>
                      <a:pt x="490509" y="268717"/>
                      <a:pt x="485928" y="265334"/>
                    </a:cubicBezTo>
                    <a:lnTo>
                      <a:pt x="485787" y="265264"/>
                    </a:lnTo>
                    <a:cubicBezTo>
                      <a:pt x="443094" y="234017"/>
                      <a:pt x="395432" y="210187"/>
                      <a:pt x="344816" y="194778"/>
                    </a:cubicBezTo>
                    <a:close/>
                    <a:moveTo>
                      <a:pt x="380763" y="18212"/>
                    </a:moveTo>
                    <a:cubicBezTo>
                      <a:pt x="378649" y="17612"/>
                      <a:pt x="376182" y="18423"/>
                      <a:pt x="375407" y="21243"/>
                    </a:cubicBezTo>
                    <a:cubicBezTo>
                      <a:pt x="362670" y="79590"/>
                      <a:pt x="339297" y="135090"/>
                      <a:pt x="306472" y="184980"/>
                    </a:cubicBezTo>
                    <a:cubicBezTo>
                      <a:pt x="298796" y="198104"/>
                      <a:pt x="289463" y="210192"/>
                      <a:pt x="278700" y="220928"/>
                    </a:cubicBezTo>
                    <a:cubicBezTo>
                      <a:pt x="264603" y="233051"/>
                      <a:pt x="246278" y="233051"/>
                      <a:pt x="229360" y="230372"/>
                    </a:cubicBezTo>
                    <a:cubicBezTo>
                      <a:pt x="197642" y="225509"/>
                      <a:pt x="167545" y="211271"/>
                      <a:pt x="137729" y="199500"/>
                    </a:cubicBezTo>
                    <a:lnTo>
                      <a:pt x="31508" y="157209"/>
                    </a:lnTo>
                    <a:cubicBezTo>
                      <a:pt x="26151" y="155094"/>
                      <a:pt x="23826" y="163764"/>
                      <a:pt x="29112" y="165808"/>
                    </a:cubicBezTo>
                    <a:lnTo>
                      <a:pt x="28689" y="166090"/>
                    </a:lnTo>
                    <a:lnTo>
                      <a:pt x="130258" y="206196"/>
                    </a:lnTo>
                    <a:cubicBezTo>
                      <a:pt x="162541" y="218954"/>
                      <a:pt x="195245" y="234743"/>
                      <a:pt x="229925" y="239465"/>
                    </a:cubicBezTo>
                    <a:cubicBezTo>
                      <a:pt x="244078" y="242270"/>
                      <a:pt x="258739" y="241030"/>
                      <a:pt x="272216" y="235870"/>
                    </a:cubicBezTo>
                    <a:cubicBezTo>
                      <a:pt x="284403" y="229048"/>
                      <a:pt x="294644" y="219221"/>
                      <a:pt x="301961" y="207323"/>
                    </a:cubicBezTo>
                    <a:cubicBezTo>
                      <a:pt x="320865" y="181400"/>
                      <a:pt x="337132" y="153656"/>
                      <a:pt x="350525" y="124504"/>
                    </a:cubicBezTo>
                    <a:cubicBezTo>
                      <a:pt x="365249" y="92172"/>
                      <a:pt x="376477" y="58360"/>
                      <a:pt x="384006" y="23639"/>
                    </a:cubicBezTo>
                    <a:cubicBezTo>
                      <a:pt x="384640" y="20820"/>
                      <a:pt x="382878" y="18811"/>
                      <a:pt x="380763" y="18212"/>
                    </a:cubicBezTo>
                    <a:close/>
                    <a:moveTo>
                      <a:pt x="358491" y="2141"/>
                    </a:moveTo>
                    <a:cubicBezTo>
                      <a:pt x="368915" y="-714"/>
                      <a:pt x="379925" y="-714"/>
                      <a:pt x="390350" y="2141"/>
                    </a:cubicBezTo>
                    <a:cubicBezTo>
                      <a:pt x="403460" y="7075"/>
                      <a:pt x="411496" y="19903"/>
                      <a:pt x="418544" y="32098"/>
                    </a:cubicBezTo>
                    <a:cubicBezTo>
                      <a:pt x="457262" y="100750"/>
                      <a:pt x="488233" y="173491"/>
                      <a:pt x="510880" y="248981"/>
                    </a:cubicBezTo>
                    <a:cubicBezTo>
                      <a:pt x="520396" y="266800"/>
                      <a:pt x="513665" y="288967"/>
                      <a:pt x="495845" y="298483"/>
                    </a:cubicBezTo>
                    <a:cubicBezTo>
                      <a:pt x="494394" y="299259"/>
                      <a:pt x="492899" y="299935"/>
                      <a:pt x="491356" y="300506"/>
                    </a:cubicBezTo>
                    <a:cubicBezTo>
                      <a:pt x="391111" y="364612"/>
                      <a:pt x="277665" y="405219"/>
                      <a:pt x="159510" y="419274"/>
                    </a:cubicBezTo>
                    <a:cubicBezTo>
                      <a:pt x="143016" y="421248"/>
                      <a:pt x="125536" y="422516"/>
                      <a:pt x="110663" y="415256"/>
                    </a:cubicBezTo>
                    <a:cubicBezTo>
                      <a:pt x="98519" y="408292"/>
                      <a:pt x="88256" y="398474"/>
                      <a:pt x="80778" y="386639"/>
                    </a:cubicBezTo>
                    <a:cubicBezTo>
                      <a:pt x="53944" y="349902"/>
                      <a:pt x="32093" y="309775"/>
                      <a:pt x="15790" y="267308"/>
                    </a:cubicBezTo>
                    <a:cubicBezTo>
                      <a:pt x="5372" y="243455"/>
                      <a:pt x="0" y="217706"/>
                      <a:pt x="0" y="191677"/>
                    </a:cubicBezTo>
                    <a:cubicBezTo>
                      <a:pt x="3172" y="118865"/>
                      <a:pt x="81412" y="93420"/>
                      <a:pt x="138082" y="69173"/>
                    </a:cubicBezTo>
                    <a:cubicBezTo>
                      <a:pt x="198305" y="43368"/>
                      <a:pt x="260819" y="23287"/>
                      <a:pt x="324798" y="9189"/>
                    </a:cubicBezTo>
                    <a:cubicBezTo>
                      <a:pt x="336006" y="6722"/>
                      <a:pt x="347213" y="4468"/>
                      <a:pt x="358491" y="214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8" name="bull-frontal-head_36443">
            <a:extLst>
              <a:ext uri="{FF2B5EF4-FFF2-40B4-BE49-F238E27FC236}">
                <a16:creationId xmlns:a16="http://schemas.microsoft.com/office/drawing/2014/main" id="{AA08FC28-7750-DDEA-CE85-B14051175C93}"/>
              </a:ext>
            </a:extLst>
          </p:cNvPr>
          <p:cNvSpPr/>
          <p:nvPr/>
        </p:nvSpPr>
        <p:spPr>
          <a:xfrm>
            <a:off x="838089" y="3573993"/>
            <a:ext cx="2357288" cy="2175660"/>
          </a:xfrm>
          <a:custGeom>
            <a:avLst/>
            <a:gdLst>
              <a:gd name="connsiteX0" fmla="*/ 235403 w 569913"/>
              <a:gd name="connsiteY0" fmla="*/ 454274 h 526002"/>
              <a:gd name="connsiteX1" fmla="*/ 245452 w 569913"/>
              <a:gd name="connsiteY1" fmla="*/ 461447 h 526002"/>
              <a:gd name="connsiteX2" fmla="*/ 241145 w 569913"/>
              <a:gd name="connsiteY2" fmla="*/ 474358 h 526002"/>
              <a:gd name="connsiteX3" fmla="*/ 285646 w 569913"/>
              <a:gd name="connsiteY3" fmla="*/ 505918 h 526002"/>
              <a:gd name="connsiteX4" fmla="*/ 328711 w 569913"/>
              <a:gd name="connsiteY4" fmla="*/ 474358 h 526002"/>
              <a:gd name="connsiteX5" fmla="*/ 324405 w 569913"/>
              <a:gd name="connsiteY5" fmla="*/ 461447 h 526002"/>
              <a:gd name="connsiteX6" fmla="*/ 335889 w 569913"/>
              <a:gd name="connsiteY6" fmla="*/ 454274 h 526002"/>
              <a:gd name="connsiteX7" fmla="*/ 347373 w 569913"/>
              <a:gd name="connsiteY7" fmla="*/ 480096 h 526002"/>
              <a:gd name="connsiteX8" fmla="*/ 285646 w 569913"/>
              <a:gd name="connsiteY8" fmla="*/ 526002 h 526002"/>
              <a:gd name="connsiteX9" fmla="*/ 223919 w 569913"/>
              <a:gd name="connsiteY9" fmla="*/ 480096 h 526002"/>
              <a:gd name="connsiteX10" fmla="*/ 235403 w 569913"/>
              <a:gd name="connsiteY10" fmla="*/ 454274 h 526002"/>
              <a:gd name="connsiteX11" fmla="*/ 391946 w 569913"/>
              <a:gd name="connsiteY11" fmla="*/ 247888 h 526002"/>
              <a:gd name="connsiteX12" fmla="*/ 367532 w 569913"/>
              <a:gd name="connsiteY12" fmla="*/ 257920 h 526002"/>
              <a:gd name="connsiteX13" fmla="*/ 348863 w 569913"/>
              <a:gd name="connsiteY13" fmla="*/ 299483 h 526002"/>
              <a:gd name="connsiteX14" fmla="*/ 381893 w 569913"/>
              <a:gd name="connsiteY14" fmla="*/ 276552 h 526002"/>
              <a:gd name="connsiteX15" fmla="*/ 391946 w 569913"/>
              <a:gd name="connsiteY15" fmla="*/ 247888 h 526002"/>
              <a:gd name="connsiteX16" fmla="*/ 177966 w 569913"/>
              <a:gd name="connsiteY16" fmla="*/ 247888 h 526002"/>
              <a:gd name="connsiteX17" fmla="*/ 188019 w 569913"/>
              <a:gd name="connsiteY17" fmla="*/ 276552 h 526002"/>
              <a:gd name="connsiteX18" fmla="*/ 221049 w 569913"/>
              <a:gd name="connsiteY18" fmla="*/ 299483 h 526002"/>
              <a:gd name="connsiteX19" fmla="*/ 202380 w 569913"/>
              <a:gd name="connsiteY19" fmla="*/ 257920 h 526002"/>
              <a:gd name="connsiteX20" fmla="*/ 177966 w 569913"/>
              <a:gd name="connsiteY20" fmla="*/ 247888 h 526002"/>
              <a:gd name="connsiteX21" fmla="*/ 222485 w 569913"/>
              <a:gd name="connsiteY21" fmla="*/ 136098 h 526002"/>
              <a:gd name="connsiteX22" fmla="*/ 348863 w 569913"/>
              <a:gd name="connsiteY22" fmla="*/ 136098 h 526002"/>
              <a:gd name="connsiteX23" fmla="*/ 348881 w 569913"/>
              <a:gd name="connsiteY23" fmla="*/ 136126 h 526002"/>
              <a:gd name="connsiteX24" fmla="*/ 348753 w 569913"/>
              <a:gd name="connsiteY24" fmla="*/ 136165 h 526002"/>
              <a:gd name="connsiteX25" fmla="*/ 349314 w 569913"/>
              <a:gd name="connsiteY25" fmla="*/ 136788 h 526002"/>
              <a:gd name="connsiteX26" fmla="*/ 416360 w 569913"/>
              <a:gd name="connsiteY26" fmla="*/ 239289 h 526002"/>
              <a:gd name="connsiteX27" fmla="*/ 348863 w 569913"/>
              <a:gd name="connsiteY27" fmla="*/ 396941 h 526002"/>
              <a:gd name="connsiteX28" fmla="*/ 391946 w 569913"/>
              <a:gd name="connsiteY28" fmla="*/ 444237 h 526002"/>
              <a:gd name="connsiteX29" fmla="*/ 354607 w 569913"/>
              <a:gd name="connsiteY29" fmla="*/ 487233 h 526002"/>
              <a:gd name="connsiteX30" fmla="*/ 356043 w 569913"/>
              <a:gd name="connsiteY30" fmla="*/ 480067 h 526002"/>
              <a:gd name="connsiteX31" fmla="*/ 353171 w 569913"/>
              <a:gd name="connsiteY31" fmla="*/ 468601 h 526002"/>
              <a:gd name="connsiteX32" fmla="*/ 361788 w 569913"/>
              <a:gd name="connsiteY32" fmla="*/ 455702 h 526002"/>
              <a:gd name="connsiteX33" fmla="*/ 335938 w 569913"/>
              <a:gd name="connsiteY33" fmla="*/ 444237 h 526002"/>
              <a:gd name="connsiteX34" fmla="*/ 314396 w 569913"/>
              <a:gd name="connsiteY34" fmla="*/ 464301 h 526002"/>
              <a:gd name="connsiteX35" fmla="*/ 318704 w 569913"/>
              <a:gd name="connsiteY35" fmla="*/ 470034 h 526002"/>
              <a:gd name="connsiteX36" fmla="*/ 320141 w 569913"/>
              <a:gd name="connsiteY36" fmla="*/ 474334 h 526002"/>
              <a:gd name="connsiteX37" fmla="*/ 285674 w 569913"/>
              <a:gd name="connsiteY37" fmla="*/ 497265 h 526002"/>
              <a:gd name="connsiteX38" fmla="*/ 249771 w 569913"/>
              <a:gd name="connsiteY38" fmla="*/ 474334 h 526002"/>
              <a:gd name="connsiteX39" fmla="*/ 251208 w 569913"/>
              <a:gd name="connsiteY39" fmla="*/ 470034 h 526002"/>
              <a:gd name="connsiteX40" fmla="*/ 255516 w 569913"/>
              <a:gd name="connsiteY40" fmla="*/ 464301 h 526002"/>
              <a:gd name="connsiteX41" fmla="*/ 235410 w 569913"/>
              <a:gd name="connsiteY41" fmla="*/ 444237 h 526002"/>
              <a:gd name="connsiteX42" fmla="*/ 209561 w 569913"/>
              <a:gd name="connsiteY42" fmla="*/ 455702 h 526002"/>
              <a:gd name="connsiteX43" fmla="*/ 216741 w 569913"/>
              <a:gd name="connsiteY43" fmla="*/ 468601 h 526002"/>
              <a:gd name="connsiteX44" fmla="*/ 215305 w 569913"/>
              <a:gd name="connsiteY44" fmla="*/ 480067 h 526002"/>
              <a:gd name="connsiteX45" fmla="*/ 215305 w 569913"/>
              <a:gd name="connsiteY45" fmla="*/ 485799 h 526002"/>
              <a:gd name="connsiteX46" fmla="*/ 177966 w 569913"/>
              <a:gd name="connsiteY46" fmla="*/ 444237 h 526002"/>
              <a:gd name="connsiteX47" fmla="*/ 222485 w 569913"/>
              <a:gd name="connsiteY47" fmla="*/ 396941 h 526002"/>
              <a:gd name="connsiteX48" fmla="*/ 153552 w 569913"/>
              <a:gd name="connsiteY48" fmla="*/ 239289 h 526002"/>
              <a:gd name="connsiteX49" fmla="*/ 222170 w 569913"/>
              <a:gd name="connsiteY49" fmla="*/ 136570 h 526002"/>
              <a:gd name="connsiteX50" fmla="*/ 222540 w 569913"/>
              <a:gd name="connsiteY50" fmla="*/ 136165 h 526002"/>
              <a:gd name="connsiteX51" fmla="*/ 222457 w 569913"/>
              <a:gd name="connsiteY51" fmla="*/ 136140 h 526002"/>
              <a:gd name="connsiteX52" fmla="*/ 419122 w 569913"/>
              <a:gd name="connsiteY52" fmla="*/ 0 h 526002"/>
              <a:gd name="connsiteX53" fmla="*/ 449280 w 569913"/>
              <a:gd name="connsiteY53" fmla="*/ 160532 h 526002"/>
              <a:gd name="connsiteX54" fmla="*/ 569913 w 569913"/>
              <a:gd name="connsiteY54" fmla="*/ 204965 h 526002"/>
              <a:gd name="connsiteX55" fmla="*/ 450716 w 569913"/>
              <a:gd name="connsiteY55" fmla="*/ 249397 h 526002"/>
              <a:gd name="connsiteX56" fmla="*/ 349314 w 569913"/>
              <a:gd name="connsiteY56" fmla="*/ 136788 h 526002"/>
              <a:gd name="connsiteX57" fmla="*/ 348881 w 569913"/>
              <a:gd name="connsiteY57" fmla="*/ 136126 h 526002"/>
              <a:gd name="connsiteX58" fmla="*/ 353720 w 569913"/>
              <a:gd name="connsiteY58" fmla="*/ 134665 h 526002"/>
              <a:gd name="connsiteX59" fmla="*/ 419122 w 569913"/>
              <a:gd name="connsiteY59" fmla="*/ 0 h 526002"/>
              <a:gd name="connsiteX60" fmla="*/ 150753 w 569913"/>
              <a:gd name="connsiteY60" fmla="*/ 0 h 526002"/>
              <a:gd name="connsiteX61" fmla="*/ 217571 w 569913"/>
              <a:gd name="connsiteY61" fmla="*/ 134665 h 526002"/>
              <a:gd name="connsiteX62" fmla="*/ 222457 w 569913"/>
              <a:gd name="connsiteY62" fmla="*/ 136140 h 526002"/>
              <a:gd name="connsiteX63" fmla="*/ 222170 w 569913"/>
              <a:gd name="connsiteY63" fmla="*/ 136570 h 526002"/>
              <a:gd name="connsiteX64" fmla="*/ 119167 w 569913"/>
              <a:gd name="connsiteY64" fmla="*/ 249397 h 526002"/>
              <a:gd name="connsiteX65" fmla="*/ 0 w 569913"/>
              <a:gd name="connsiteY65" fmla="*/ 204965 h 526002"/>
              <a:gd name="connsiteX66" fmla="*/ 120602 w 569913"/>
              <a:gd name="connsiteY66" fmla="*/ 160532 h 526002"/>
              <a:gd name="connsiteX67" fmla="*/ 150753 w 569913"/>
              <a:gd name="connsiteY67" fmla="*/ 0 h 52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69913" h="526002">
                <a:moveTo>
                  <a:pt x="235403" y="454274"/>
                </a:moveTo>
                <a:cubicBezTo>
                  <a:pt x="238274" y="457143"/>
                  <a:pt x="241145" y="458578"/>
                  <a:pt x="245452" y="461447"/>
                </a:cubicBezTo>
                <a:cubicBezTo>
                  <a:pt x="242581" y="465750"/>
                  <a:pt x="241145" y="470054"/>
                  <a:pt x="241145" y="474358"/>
                </a:cubicBezTo>
                <a:cubicBezTo>
                  <a:pt x="241145" y="491573"/>
                  <a:pt x="261242" y="505918"/>
                  <a:pt x="285646" y="505918"/>
                </a:cubicBezTo>
                <a:cubicBezTo>
                  <a:pt x="308614" y="505918"/>
                  <a:pt x="328711" y="491573"/>
                  <a:pt x="328711" y="474358"/>
                </a:cubicBezTo>
                <a:cubicBezTo>
                  <a:pt x="328711" y="470054"/>
                  <a:pt x="327276" y="465750"/>
                  <a:pt x="324405" y="461447"/>
                </a:cubicBezTo>
                <a:cubicBezTo>
                  <a:pt x="328711" y="458578"/>
                  <a:pt x="333018" y="457143"/>
                  <a:pt x="335889" y="454274"/>
                </a:cubicBezTo>
                <a:cubicBezTo>
                  <a:pt x="343066" y="461447"/>
                  <a:pt x="347373" y="471489"/>
                  <a:pt x="347373" y="480096"/>
                </a:cubicBezTo>
                <a:cubicBezTo>
                  <a:pt x="347373" y="505918"/>
                  <a:pt x="318663" y="526002"/>
                  <a:pt x="285646" y="526002"/>
                </a:cubicBezTo>
                <a:cubicBezTo>
                  <a:pt x="251194" y="526002"/>
                  <a:pt x="223919" y="505918"/>
                  <a:pt x="223919" y="480096"/>
                </a:cubicBezTo>
                <a:cubicBezTo>
                  <a:pt x="223919" y="471489"/>
                  <a:pt x="228226" y="461447"/>
                  <a:pt x="235403" y="454274"/>
                </a:cubicBezTo>
                <a:close/>
                <a:moveTo>
                  <a:pt x="391946" y="247888"/>
                </a:moveTo>
                <a:cubicBezTo>
                  <a:pt x="391946" y="247888"/>
                  <a:pt x="379021" y="250754"/>
                  <a:pt x="367532" y="257920"/>
                </a:cubicBezTo>
                <a:cubicBezTo>
                  <a:pt x="356043" y="266519"/>
                  <a:pt x="351735" y="289451"/>
                  <a:pt x="348863" y="299483"/>
                </a:cubicBezTo>
                <a:cubicBezTo>
                  <a:pt x="357479" y="285151"/>
                  <a:pt x="373276" y="282285"/>
                  <a:pt x="381893" y="276552"/>
                </a:cubicBezTo>
                <a:cubicBezTo>
                  <a:pt x="391946" y="269386"/>
                  <a:pt x="391946" y="247888"/>
                  <a:pt x="391946" y="247888"/>
                </a:cubicBezTo>
                <a:close/>
                <a:moveTo>
                  <a:pt x="177966" y="247888"/>
                </a:moveTo>
                <a:cubicBezTo>
                  <a:pt x="177966" y="247888"/>
                  <a:pt x="179402" y="269386"/>
                  <a:pt x="188019" y="276552"/>
                </a:cubicBezTo>
                <a:cubicBezTo>
                  <a:pt x="196636" y="282285"/>
                  <a:pt x="212433" y="285151"/>
                  <a:pt x="221049" y="299483"/>
                </a:cubicBezTo>
                <a:cubicBezTo>
                  <a:pt x="218177" y="289451"/>
                  <a:pt x="213869" y="266519"/>
                  <a:pt x="202380" y="257920"/>
                </a:cubicBezTo>
                <a:cubicBezTo>
                  <a:pt x="192327" y="250754"/>
                  <a:pt x="177966" y="247888"/>
                  <a:pt x="177966" y="247888"/>
                </a:cubicBezTo>
                <a:close/>
                <a:moveTo>
                  <a:pt x="222485" y="136098"/>
                </a:moveTo>
                <a:lnTo>
                  <a:pt x="348863" y="136098"/>
                </a:lnTo>
                <a:lnTo>
                  <a:pt x="348881" y="136126"/>
                </a:lnTo>
                <a:lnTo>
                  <a:pt x="348753" y="136165"/>
                </a:lnTo>
                <a:lnTo>
                  <a:pt x="349314" y="136788"/>
                </a:lnTo>
                <a:lnTo>
                  <a:pt x="416360" y="239289"/>
                </a:lnTo>
                <a:cubicBezTo>
                  <a:pt x="450826" y="303783"/>
                  <a:pt x="363224" y="381176"/>
                  <a:pt x="348863" y="396941"/>
                </a:cubicBezTo>
                <a:cubicBezTo>
                  <a:pt x="333066" y="411273"/>
                  <a:pt x="391946" y="415572"/>
                  <a:pt x="391946" y="444237"/>
                </a:cubicBezTo>
                <a:cubicBezTo>
                  <a:pt x="391946" y="460002"/>
                  <a:pt x="380457" y="477200"/>
                  <a:pt x="354607" y="487233"/>
                </a:cubicBezTo>
                <a:cubicBezTo>
                  <a:pt x="354607" y="484366"/>
                  <a:pt x="356043" y="482933"/>
                  <a:pt x="356043" y="480067"/>
                </a:cubicBezTo>
                <a:cubicBezTo>
                  <a:pt x="356043" y="477200"/>
                  <a:pt x="354607" y="472901"/>
                  <a:pt x="353171" y="468601"/>
                </a:cubicBezTo>
                <a:cubicBezTo>
                  <a:pt x="358915" y="465735"/>
                  <a:pt x="361788" y="460002"/>
                  <a:pt x="361788" y="455702"/>
                </a:cubicBezTo>
                <a:cubicBezTo>
                  <a:pt x="360351" y="447103"/>
                  <a:pt x="348863" y="442803"/>
                  <a:pt x="335938" y="444237"/>
                </a:cubicBezTo>
                <a:cubicBezTo>
                  <a:pt x="323013" y="447103"/>
                  <a:pt x="312960" y="455702"/>
                  <a:pt x="314396" y="464301"/>
                </a:cubicBezTo>
                <a:cubicBezTo>
                  <a:pt x="315832" y="465735"/>
                  <a:pt x="317268" y="468601"/>
                  <a:pt x="318704" y="470034"/>
                </a:cubicBezTo>
                <a:cubicBezTo>
                  <a:pt x="318704" y="471467"/>
                  <a:pt x="320141" y="472901"/>
                  <a:pt x="320141" y="474334"/>
                </a:cubicBezTo>
                <a:cubicBezTo>
                  <a:pt x="320141" y="487233"/>
                  <a:pt x="304343" y="497265"/>
                  <a:pt x="285674" y="497265"/>
                </a:cubicBezTo>
                <a:cubicBezTo>
                  <a:pt x="265569" y="497265"/>
                  <a:pt x="249771" y="487233"/>
                  <a:pt x="249771" y="474334"/>
                </a:cubicBezTo>
                <a:cubicBezTo>
                  <a:pt x="249771" y="472901"/>
                  <a:pt x="251208" y="471467"/>
                  <a:pt x="251208" y="470034"/>
                </a:cubicBezTo>
                <a:cubicBezTo>
                  <a:pt x="254080" y="468601"/>
                  <a:pt x="255516" y="465735"/>
                  <a:pt x="255516" y="464301"/>
                </a:cubicBezTo>
                <a:cubicBezTo>
                  <a:pt x="256952" y="455702"/>
                  <a:pt x="248335" y="447103"/>
                  <a:pt x="235410" y="444237"/>
                </a:cubicBezTo>
                <a:cubicBezTo>
                  <a:pt x="222485" y="442803"/>
                  <a:pt x="210997" y="447103"/>
                  <a:pt x="209561" y="455702"/>
                </a:cubicBezTo>
                <a:cubicBezTo>
                  <a:pt x="208124" y="460002"/>
                  <a:pt x="210997" y="465735"/>
                  <a:pt x="216741" y="468601"/>
                </a:cubicBezTo>
                <a:cubicBezTo>
                  <a:pt x="216741" y="472901"/>
                  <a:pt x="215305" y="477200"/>
                  <a:pt x="215305" y="480067"/>
                </a:cubicBezTo>
                <a:cubicBezTo>
                  <a:pt x="215305" y="482933"/>
                  <a:pt x="215305" y="484366"/>
                  <a:pt x="215305" y="485799"/>
                </a:cubicBezTo>
                <a:cubicBezTo>
                  <a:pt x="190891" y="475767"/>
                  <a:pt x="179402" y="460002"/>
                  <a:pt x="177966" y="444237"/>
                </a:cubicBezTo>
                <a:cubicBezTo>
                  <a:pt x="177966" y="417006"/>
                  <a:pt x="235410" y="409840"/>
                  <a:pt x="222485" y="396941"/>
                </a:cubicBezTo>
                <a:cubicBezTo>
                  <a:pt x="208124" y="382609"/>
                  <a:pt x="119086" y="303783"/>
                  <a:pt x="153552" y="239289"/>
                </a:cubicBezTo>
                <a:lnTo>
                  <a:pt x="222170" y="136570"/>
                </a:lnTo>
                <a:lnTo>
                  <a:pt x="222540" y="136165"/>
                </a:lnTo>
                <a:lnTo>
                  <a:pt x="222457" y="136140"/>
                </a:lnTo>
                <a:close/>
                <a:moveTo>
                  <a:pt x="419122" y="0"/>
                </a:moveTo>
                <a:cubicBezTo>
                  <a:pt x="490927" y="63066"/>
                  <a:pt x="462205" y="134732"/>
                  <a:pt x="449280" y="160532"/>
                </a:cubicBezTo>
                <a:cubicBezTo>
                  <a:pt x="499544" y="173432"/>
                  <a:pt x="554116" y="190631"/>
                  <a:pt x="569913" y="204965"/>
                </a:cubicBezTo>
                <a:cubicBezTo>
                  <a:pt x="544063" y="256564"/>
                  <a:pt x="450716" y="249397"/>
                  <a:pt x="450716" y="249397"/>
                </a:cubicBezTo>
                <a:lnTo>
                  <a:pt x="349314" y="136788"/>
                </a:lnTo>
                <a:lnTo>
                  <a:pt x="348881" y="136126"/>
                </a:lnTo>
                <a:lnTo>
                  <a:pt x="353720" y="134665"/>
                </a:lnTo>
                <a:cubicBezTo>
                  <a:pt x="375613" y="127453"/>
                  <a:pt x="460590" y="92808"/>
                  <a:pt x="419122" y="0"/>
                </a:cubicBezTo>
                <a:close/>
                <a:moveTo>
                  <a:pt x="150753" y="0"/>
                </a:moveTo>
                <a:cubicBezTo>
                  <a:pt x="110552" y="92808"/>
                  <a:pt x="195665" y="127453"/>
                  <a:pt x="217571" y="134665"/>
                </a:cubicBezTo>
                <a:lnTo>
                  <a:pt x="222457" y="136140"/>
                </a:lnTo>
                <a:lnTo>
                  <a:pt x="222170" y="136570"/>
                </a:lnTo>
                <a:lnTo>
                  <a:pt x="119167" y="249397"/>
                </a:lnTo>
                <a:cubicBezTo>
                  <a:pt x="119167" y="249397"/>
                  <a:pt x="27279" y="256564"/>
                  <a:pt x="0" y="204965"/>
                </a:cubicBezTo>
                <a:cubicBezTo>
                  <a:pt x="17229" y="190631"/>
                  <a:pt x="70351" y="173432"/>
                  <a:pt x="120602" y="160532"/>
                </a:cubicBezTo>
                <a:cubicBezTo>
                  <a:pt x="107681" y="134732"/>
                  <a:pt x="80402" y="63066"/>
                  <a:pt x="150753" y="0"/>
                </a:cubicBezTo>
                <a:close/>
              </a:path>
            </a:pathLst>
          </a:custGeom>
          <a:gradFill flip="none" rotWithShape="1">
            <a:gsLst>
              <a:gs pos="0">
                <a:srgbClr val="4472C4">
                  <a:tint val="66000"/>
                  <a:satMod val="160000"/>
                  <a:alpha val="88000"/>
                </a:srgbClr>
              </a:gs>
              <a:gs pos="50000">
                <a:srgbClr val="4472C4">
                  <a:tint val="44500"/>
                  <a:satMod val="160000"/>
                  <a:alpha val="50000"/>
                </a:srgbClr>
              </a:gs>
              <a:gs pos="100000">
                <a:srgbClr val="4472C4">
                  <a:tint val="23500"/>
                  <a:satMod val="160000"/>
                  <a:alpha val="4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485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封底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89810" y="2519680"/>
            <a:ext cx="7611745" cy="789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5400" b="1" dirty="0">
                <a:solidFill>
                  <a:srgbClr val="274BC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</a:t>
            </a:r>
            <a:r>
              <a:rPr lang="zh-CN" altLang="en-US" sz="5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展示完毕，谢谢观看！</a:t>
            </a:r>
          </a:p>
          <a:p>
            <a:pPr algn="ctr">
              <a:lnSpc>
                <a:spcPct val="120000"/>
              </a:lnSpc>
            </a:pPr>
            <a:endParaRPr lang="zh-CN" altLang="en-US" sz="5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资源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095230" y="363220"/>
            <a:ext cx="1552575" cy="393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 idx="4294967295"/>
          </p:nvPr>
        </p:nvSpPr>
        <p:spPr>
          <a:xfrm>
            <a:off x="838088" y="354180"/>
            <a:ext cx="11456894" cy="66871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557770" y="290830"/>
            <a:ext cx="4276725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1024</a:t>
            </a:r>
            <a:r>
              <a:rPr kumimoji="1" lang="zh-CN" altLang="en-US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创作节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zh-CN" altLang="en-US" sz="2400" b="1" dirty="0">
                <a:solidFill>
                  <a:srgbClr val="00288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校园编程马拉松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charset="0"/>
              <a:sym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charset="0"/>
              <a:sym typeface="Arial" panose="020B0604020202020204" pitchFamily="34" charset="0"/>
            </a:endParaRPr>
          </a:p>
        </p:txBody>
      </p:sp>
      <p:sp>
        <p:nvSpPr>
          <p:cNvPr id="18" name="标题 7">
            <a:extLst>
              <a:ext uri="{FF2B5EF4-FFF2-40B4-BE49-F238E27FC236}">
                <a16:creationId xmlns:a16="http://schemas.microsoft.com/office/drawing/2014/main" id="{80FC5E8B-C9A1-86E5-17A4-5C52AEC6B108}"/>
              </a:ext>
            </a:extLst>
          </p:cNvPr>
          <p:cNvSpPr txBox="1">
            <a:spLocks/>
          </p:cNvSpPr>
          <p:nvPr/>
        </p:nvSpPr>
        <p:spPr>
          <a:xfrm>
            <a:off x="1092424" y="3280200"/>
            <a:ext cx="11456894" cy="5958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charset="0"/>
                <a:sym typeface="Arial" panose="020B0604020202020204" pitchFamily="34" charset="0"/>
              </a:rPr>
              <a:t>队伍介绍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需求分析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架构阐述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核心功能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功能演示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企业化</a:t>
            </a:r>
            <a:endParaRPr lang="zh-CN" altLang="en-US" sz="3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10490835" y="384175"/>
            <a:ext cx="1344295" cy="695325"/>
            <a:chOff x="16552" y="419"/>
            <a:chExt cx="2117" cy="1095"/>
          </a:xfrm>
        </p:grpSpPr>
        <p:pic>
          <p:nvPicPr>
            <p:cNvPr id="7" name="图片 6" descr="logo_画板 1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6552" y="419"/>
              <a:ext cx="2013" cy="534"/>
            </a:xfrm>
            <a:prstGeom prst="rect">
              <a:avLst/>
            </a:prstGeom>
          </p:spPr>
        </p:pic>
        <p:sp>
          <p:nvSpPr>
            <p:cNvPr id="9" name="标题 7"/>
            <p:cNvSpPr>
              <a:spLocks noGrp="1"/>
            </p:cNvSpPr>
            <p:nvPr/>
          </p:nvSpPr>
          <p:spPr>
            <a:xfrm>
              <a:off x="16657" y="974"/>
              <a:ext cx="2013" cy="5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>
                <a:lnSpc>
                  <a:spcPct val="120000"/>
                </a:lnSpc>
              </a:pPr>
              <a:r>
                <a:rPr kumimoji="1" lang="en-US" altLang="zh-CN" sz="1800" b="1" dirty="0">
                  <a:solidFill>
                    <a:srgbClr val="0059D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1024</a:t>
              </a:r>
              <a:r>
                <a:rPr kumimoji="1" lang="zh-CN" altLang="en-US" sz="1800" b="1" dirty="0">
                  <a:solidFill>
                    <a:srgbClr val="0059D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创作节</a:t>
              </a: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zh-CN" altLang="en-US" dirty="0">
              <a:noFill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E8BD8FC1-5178-E750-0F37-6D2C1E90E1C4}"/>
              </a:ext>
            </a:extLst>
          </p:cNvPr>
          <p:cNvGrpSpPr/>
          <p:nvPr/>
        </p:nvGrpSpPr>
        <p:grpSpPr>
          <a:xfrm>
            <a:off x="1226775" y="1286524"/>
            <a:ext cx="5109223" cy="1332240"/>
            <a:chOff x="407370" y="1243240"/>
            <a:chExt cx="3066081" cy="79948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9C6AA496-FBD9-1F77-B738-681B87552787}"/>
                </a:ext>
              </a:extLst>
            </p:cNvPr>
            <p:cNvGrpSpPr/>
            <p:nvPr/>
          </p:nvGrpSpPr>
          <p:grpSpPr>
            <a:xfrm>
              <a:off x="407370" y="1511254"/>
              <a:ext cx="3066081" cy="531472"/>
              <a:chOff x="5830887" y="1463146"/>
              <a:chExt cx="4494788" cy="637778"/>
            </a:xfrm>
          </p:grpSpPr>
          <p:grpSp>
            <p:nvGrpSpPr>
              <p:cNvPr id="40" name="îṣliḍê">
                <a:extLst>
                  <a:ext uri="{FF2B5EF4-FFF2-40B4-BE49-F238E27FC236}">
                    <a16:creationId xmlns:a16="http://schemas.microsoft.com/office/drawing/2014/main" id="{DB7A1194-F034-567F-57D5-E7A39F19CBAC}"/>
                  </a:ext>
                </a:extLst>
              </p:cNvPr>
              <p:cNvGrpSpPr/>
              <p:nvPr/>
            </p:nvGrpSpPr>
            <p:grpSpPr>
              <a:xfrm>
                <a:off x="6616700" y="1463146"/>
                <a:ext cx="3708975" cy="637778"/>
                <a:chOff x="6616700" y="1600725"/>
                <a:chExt cx="3708975" cy="637778"/>
              </a:xfrm>
            </p:grpSpPr>
            <p:cxnSp>
              <p:nvCxnSpPr>
                <p:cNvPr id="42" name="išļiḓe">
                  <a:extLst>
                    <a:ext uri="{FF2B5EF4-FFF2-40B4-BE49-F238E27FC236}">
                      <a16:creationId xmlns:a16="http://schemas.microsoft.com/office/drawing/2014/main" id="{2CE0A302-EE8B-8428-38B2-4BE97F11DC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16700" y="1906378"/>
                  <a:ext cx="3060700" cy="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Bullet1">
                  <a:extLst>
                    <a:ext uri="{FF2B5EF4-FFF2-40B4-BE49-F238E27FC236}">
                      <a16:creationId xmlns:a16="http://schemas.microsoft.com/office/drawing/2014/main" id="{37175C71-CE32-0772-5CD0-BD5DFBA8A91B}"/>
                    </a:ext>
                  </a:extLst>
                </p:cNvPr>
                <p:cNvSpPr/>
                <p:nvPr/>
              </p:nvSpPr>
              <p:spPr>
                <a:xfrm>
                  <a:off x="6688103" y="1600725"/>
                  <a:ext cx="363757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李仕骥</a:t>
                  </a:r>
                  <a:endParaRPr kumimoji="1" lang="en-US" altLang="zh-CN" sz="1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4" name="Text1">
                  <a:extLst>
                    <a:ext uri="{FF2B5EF4-FFF2-40B4-BE49-F238E27FC236}">
                      <a16:creationId xmlns:a16="http://schemas.microsoft.com/office/drawing/2014/main" id="{1F99A15C-23F5-BD6E-C057-308364121D2D}"/>
                    </a:ext>
                  </a:extLst>
                </p:cNvPr>
                <p:cNvSpPr txBox="1"/>
                <p:nvPr/>
              </p:nvSpPr>
              <p:spPr>
                <a:xfrm>
                  <a:off x="6688103" y="1937595"/>
                  <a:ext cx="3309550" cy="3009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25</a:t>
                  </a:r>
                  <a:r>
                    <a:rPr lang="zh-CN" altLang="en-US" sz="1100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届 吉首大学</a:t>
                  </a:r>
                  <a:r>
                    <a:rPr lang="en-US" altLang="zh-CN" sz="1100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 </a:t>
                  </a:r>
                  <a:r>
                    <a:rPr lang="zh-CN" altLang="en-US" sz="1100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计算机科学与技术专业</a:t>
                  </a:r>
                  <a:endParaRPr lang="en-US" altLang="zh-CN" sz="11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41" name="îşlíḋê">
                <a:extLst>
                  <a:ext uri="{FF2B5EF4-FFF2-40B4-BE49-F238E27FC236}">
                    <a16:creationId xmlns:a16="http://schemas.microsoft.com/office/drawing/2014/main" id="{729619BB-0DE8-AF73-3E96-4006BCFC07DE}"/>
                  </a:ext>
                </a:extLst>
              </p:cNvPr>
              <p:cNvSpPr/>
              <p:nvPr/>
            </p:nvSpPr>
            <p:spPr>
              <a:xfrm>
                <a:off x="5830887" y="1531566"/>
                <a:ext cx="857215" cy="425399"/>
              </a:xfrm>
              <a:prstGeom prst="round2DiagRect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01</a:t>
                </a:r>
              </a:p>
            </p:txBody>
          </p:sp>
        </p:grpSp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F7CC16C2-7508-01E9-FE69-76F080466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00138" y="1243240"/>
              <a:ext cx="723461" cy="723461"/>
            </a:xfrm>
            <a:prstGeom prst="ellipse">
              <a:avLst/>
            </a:prstGeom>
            <a:solidFill>
              <a:srgbClr val="C9E0FC"/>
            </a:solidFill>
            <a:ln w="63500" cap="rnd"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696576E0-BE5F-296E-2866-B35B264D3B50}"/>
              </a:ext>
            </a:extLst>
          </p:cNvPr>
          <p:cNvGrpSpPr/>
          <p:nvPr/>
        </p:nvGrpSpPr>
        <p:grpSpPr>
          <a:xfrm flipH="1">
            <a:off x="5448290" y="4011934"/>
            <a:ext cx="5109220" cy="1424339"/>
            <a:chOff x="407370" y="1187970"/>
            <a:chExt cx="3066079" cy="854756"/>
          </a:xfrm>
        </p:grpSpPr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9D06EC4F-35D4-3CB1-C84D-FC430A51DD65}"/>
                </a:ext>
              </a:extLst>
            </p:cNvPr>
            <p:cNvGrpSpPr/>
            <p:nvPr/>
          </p:nvGrpSpPr>
          <p:grpSpPr>
            <a:xfrm>
              <a:off x="407370" y="1511254"/>
              <a:ext cx="3066079" cy="531472"/>
              <a:chOff x="5830889" y="1463146"/>
              <a:chExt cx="4494786" cy="637778"/>
            </a:xfrm>
          </p:grpSpPr>
          <p:grpSp>
            <p:nvGrpSpPr>
              <p:cNvPr id="108" name="îṣliḍê">
                <a:extLst>
                  <a:ext uri="{FF2B5EF4-FFF2-40B4-BE49-F238E27FC236}">
                    <a16:creationId xmlns:a16="http://schemas.microsoft.com/office/drawing/2014/main" id="{68C4636D-46AB-0D1F-E394-35D28D722A24}"/>
                  </a:ext>
                </a:extLst>
              </p:cNvPr>
              <p:cNvGrpSpPr/>
              <p:nvPr/>
            </p:nvGrpSpPr>
            <p:grpSpPr>
              <a:xfrm>
                <a:off x="6616700" y="1463146"/>
                <a:ext cx="3708975" cy="637778"/>
                <a:chOff x="6616700" y="1600725"/>
                <a:chExt cx="3708975" cy="637778"/>
              </a:xfrm>
            </p:grpSpPr>
            <p:cxnSp>
              <p:nvCxnSpPr>
                <p:cNvPr id="110" name="išļiḓe">
                  <a:extLst>
                    <a:ext uri="{FF2B5EF4-FFF2-40B4-BE49-F238E27FC236}">
                      <a16:creationId xmlns:a16="http://schemas.microsoft.com/office/drawing/2014/main" id="{9D2855F0-4DB7-7555-C9F1-6D8FB27616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16700" y="1906378"/>
                  <a:ext cx="3060700" cy="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Bullet1">
                  <a:extLst>
                    <a:ext uri="{FF2B5EF4-FFF2-40B4-BE49-F238E27FC236}">
                      <a16:creationId xmlns:a16="http://schemas.microsoft.com/office/drawing/2014/main" id="{FB0A9FFD-29CD-9FCF-04DC-4CEDEDB2ECD8}"/>
                    </a:ext>
                  </a:extLst>
                </p:cNvPr>
                <p:cNvSpPr/>
                <p:nvPr/>
              </p:nvSpPr>
              <p:spPr>
                <a:xfrm>
                  <a:off x="6688103" y="1600725"/>
                  <a:ext cx="363757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徐瑞</a:t>
                  </a:r>
                  <a:endParaRPr kumimoji="1" lang="en-US" altLang="zh-CN" sz="1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2" name="Text1">
                  <a:extLst>
                    <a:ext uri="{FF2B5EF4-FFF2-40B4-BE49-F238E27FC236}">
                      <a16:creationId xmlns:a16="http://schemas.microsoft.com/office/drawing/2014/main" id="{D26F7AAF-85C8-F5E3-2965-46597E157B52}"/>
                    </a:ext>
                  </a:extLst>
                </p:cNvPr>
                <p:cNvSpPr txBox="1"/>
                <p:nvPr/>
              </p:nvSpPr>
              <p:spPr>
                <a:xfrm>
                  <a:off x="6688103" y="1937595"/>
                  <a:ext cx="3309550" cy="3009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en-US" altLang="zh-CN" sz="1100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27</a:t>
                  </a:r>
                  <a:r>
                    <a:rPr lang="zh-CN" altLang="en-US" sz="1100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届 江苏科技大学 计算机科学与技术专业</a:t>
                  </a:r>
                  <a:endParaRPr lang="en-US" altLang="zh-CN" sz="11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09" name="îşlíḋê">
                <a:extLst>
                  <a:ext uri="{FF2B5EF4-FFF2-40B4-BE49-F238E27FC236}">
                    <a16:creationId xmlns:a16="http://schemas.microsoft.com/office/drawing/2014/main" id="{6D57ACC0-2E47-D980-7260-4F66A65EBAC8}"/>
                  </a:ext>
                </a:extLst>
              </p:cNvPr>
              <p:cNvSpPr/>
              <p:nvPr/>
            </p:nvSpPr>
            <p:spPr>
              <a:xfrm>
                <a:off x="5830889" y="1531566"/>
                <a:ext cx="857215" cy="425399"/>
              </a:xfrm>
              <a:prstGeom prst="round2DiagRect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02</a:t>
                </a:r>
              </a:p>
            </p:txBody>
          </p:sp>
        </p:grpSp>
        <p:pic>
          <p:nvPicPr>
            <p:cNvPr id="107" name="图片 106">
              <a:extLst>
                <a:ext uri="{FF2B5EF4-FFF2-40B4-BE49-F238E27FC236}">
                  <a16:creationId xmlns:a16="http://schemas.microsoft.com/office/drawing/2014/main" id="{0EB19E11-09C8-0D27-0883-DE6F5B94B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588463" y="1187970"/>
              <a:ext cx="723461" cy="723461"/>
            </a:xfrm>
            <a:prstGeom prst="ellipse">
              <a:avLst/>
            </a:prstGeom>
            <a:solidFill>
              <a:srgbClr val="C9E0FC"/>
            </a:solidFill>
            <a:ln w="63500" cap="rnd">
              <a:noFill/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4" name="标题 7">
            <a:extLst>
              <a:ext uri="{FF2B5EF4-FFF2-40B4-BE49-F238E27FC236}">
                <a16:creationId xmlns:a16="http://schemas.microsoft.com/office/drawing/2014/main" id="{3C798784-E4F4-DA9E-17B9-33241833FAD0}"/>
              </a:ext>
            </a:extLst>
          </p:cNvPr>
          <p:cNvSpPr txBox="1">
            <a:spLocks/>
          </p:cNvSpPr>
          <p:nvPr/>
        </p:nvSpPr>
        <p:spPr>
          <a:xfrm>
            <a:off x="796748" y="239338"/>
            <a:ext cx="11456894" cy="668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队伍介绍</a:t>
            </a:r>
          </a:p>
        </p:txBody>
      </p:sp>
      <p:sp>
        <p:nvSpPr>
          <p:cNvPr id="115" name="bull-frontal-head_36443">
            <a:extLst>
              <a:ext uri="{FF2B5EF4-FFF2-40B4-BE49-F238E27FC236}">
                <a16:creationId xmlns:a16="http://schemas.microsoft.com/office/drawing/2014/main" id="{0DAB3385-8558-C043-9AD4-E0295314FAFC}"/>
              </a:ext>
            </a:extLst>
          </p:cNvPr>
          <p:cNvSpPr/>
          <p:nvPr/>
        </p:nvSpPr>
        <p:spPr>
          <a:xfrm>
            <a:off x="542752" y="4027296"/>
            <a:ext cx="2245426" cy="2072417"/>
          </a:xfrm>
          <a:custGeom>
            <a:avLst/>
            <a:gdLst>
              <a:gd name="connsiteX0" fmla="*/ 235403 w 569913"/>
              <a:gd name="connsiteY0" fmla="*/ 454274 h 526002"/>
              <a:gd name="connsiteX1" fmla="*/ 245452 w 569913"/>
              <a:gd name="connsiteY1" fmla="*/ 461447 h 526002"/>
              <a:gd name="connsiteX2" fmla="*/ 241145 w 569913"/>
              <a:gd name="connsiteY2" fmla="*/ 474358 h 526002"/>
              <a:gd name="connsiteX3" fmla="*/ 285646 w 569913"/>
              <a:gd name="connsiteY3" fmla="*/ 505918 h 526002"/>
              <a:gd name="connsiteX4" fmla="*/ 328711 w 569913"/>
              <a:gd name="connsiteY4" fmla="*/ 474358 h 526002"/>
              <a:gd name="connsiteX5" fmla="*/ 324405 w 569913"/>
              <a:gd name="connsiteY5" fmla="*/ 461447 h 526002"/>
              <a:gd name="connsiteX6" fmla="*/ 335889 w 569913"/>
              <a:gd name="connsiteY6" fmla="*/ 454274 h 526002"/>
              <a:gd name="connsiteX7" fmla="*/ 347373 w 569913"/>
              <a:gd name="connsiteY7" fmla="*/ 480096 h 526002"/>
              <a:gd name="connsiteX8" fmla="*/ 285646 w 569913"/>
              <a:gd name="connsiteY8" fmla="*/ 526002 h 526002"/>
              <a:gd name="connsiteX9" fmla="*/ 223919 w 569913"/>
              <a:gd name="connsiteY9" fmla="*/ 480096 h 526002"/>
              <a:gd name="connsiteX10" fmla="*/ 235403 w 569913"/>
              <a:gd name="connsiteY10" fmla="*/ 454274 h 526002"/>
              <a:gd name="connsiteX11" fmla="*/ 391946 w 569913"/>
              <a:gd name="connsiteY11" fmla="*/ 247888 h 526002"/>
              <a:gd name="connsiteX12" fmla="*/ 367532 w 569913"/>
              <a:gd name="connsiteY12" fmla="*/ 257920 h 526002"/>
              <a:gd name="connsiteX13" fmla="*/ 348863 w 569913"/>
              <a:gd name="connsiteY13" fmla="*/ 299483 h 526002"/>
              <a:gd name="connsiteX14" fmla="*/ 381893 w 569913"/>
              <a:gd name="connsiteY14" fmla="*/ 276552 h 526002"/>
              <a:gd name="connsiteX15" fmla="*/ 391946 w 569913"/>
              <a:gd name="connsiteY15" fmla="*/ 247888 h 526002"/>
              <a:gd name="connsiteX16" fmla="*/ 177966 w 569913"/>
              <a:gd name="connsiteY16" fmla="*/ 247888 h 526002"/>
              <a:gd name="connsiteX17" fmla="*/ 188019 w 569913"/>
              <a:gd name="connsiteY17" fmla="*/ 276552 h 526002"/>
              <a:gd name="connsiteX18" fmla="*/ 221049 w 569913"/>
              <a:gd name="connsiteY18" fmla="*/ 299483 h 526002"/>
              <a:gd name="connsiteX19" fmla="*/ 202380 w 569913"/>
              <a:gd name="connsiteY19" fmla="*/ 257920 h 526002"/>
              <a:gd name="connsiteX20" fmla="*/ 177966 w 569913"/>
              <a:gd name="connsiteY20" fmla="*/ 247888 h 526002"/>
              <a:gd name="connsiteX21" fmla="*/ 222485 w 569913"/>
              <a:gd name="connsiteY21" fmla="*/ 136098 h 526002"/>
              <a:gd name="connsiteX22" fmla="*/ 348863 w 569913"/>
              <a:gd name="connsiteY22" fmla="*/ 136098 h 526002"/>
              <a:gd name="connsiteX23" fmla="*/ 348881 w 569913"/>
              <a:gd name="connsiteY23" fmla="*/ 136126 h 526002"/>
              <a:gd name="connsiteX24" fmla="*/ 348753 w 569913"/>
              <a:gd name="connsiteY24" fmla="*/ 136165 h 526002"/>
              <a:gd name="connsiteX25" fmla="*/ 349314 w 569913"/>
              <a:gd name="connsiteY25" fmla="*/ 136788 h 526002"/>
              <a:gd name="connsiteX26" fmla="*/ 416360 w 569913"/>
              <a:gd name="connsiteY26" fmla="*/ 239289 h 526002"/>
              <a:gd name="connsiteX27" fmla="*/ 348863 w 569913"/>
              <a:gd name="connsiteY27" fmla="*/ 396941 h 526002"/>
              <a:gd name="connsiteX28" fmla="*/ 391946 w 569913"/>
              <a:gd name="connsiteY28" fmla="*/ 444237 h 526002"/>
              <a:gd name="connsiteX29" fmla="*/ 354607 w 569913"/>
              <a:gd name="connsiteY29" fmla="*/ 487233 h 526002"/>
              <a:gd name="connsiteX30" fmla="*/ 356043 w 569913"/>
              <a:gd name="connsiteY30" fmla="*/ 480067 h 526002"/>
              <a:gd name="connsiteX31" fmla="*/ 353171 w 569913"/>
              <a:gd name="connsiteY31" fmla="*/ 468601 h 526002"/>
              <a:gd name="connsiteX32" fmla="*/ 361788 w 569913"/>
              <a:gd name="connsiteY32" fmla="*/ 455702 h 526002"/>
              <a:gd name="connsiteX33" fmla="*/ 335938 w 569913"/>
              <a:gd name="connsiteY33" fmla="*/ 444237 h 526002"/>
              <a:gd name="connsiteX34" fmla="*/ 314396 w 569913"/>
              <a:gd name="connsiteY34" fmla="*/ 464301 h 526002"/>
              <a:gd name="connsiteX35" fmla="*/ 318704 w 569913"/>
              <a:gd name="connsiteY35" fmla="*/ 470034 h 526002"/>
              <a:gd name="connsiteX36" fmla="*/ 320141 w 569913"/>
              <a:gd name="connsiteY36" fmla="*/ 474334 h 526002"/>
              <a:gd name="connsiteX37" fmla="*/ 285674 w 569913"/>
              <a:gd name="connsiteY37" fmla="*/ 497265 h 526002"/>
              <a:gd name="connsiteX38" fmla="*/ 249771 w 569913"/>
              <a:gd name="connsiteY38" fmla="*/ 474334 h 526002"/>
              <a:gd name="connsiteX39" fmla="*/ 251208 w 569913"/>
              <a:gd name="connsiteY39" fmla="*/ 470034 h 526002"/>
              <a:gd name="connsiteX40" fmla="*/ 255516 w 569913"/>
              <a:gd name="connsiteY40" fmla="*/ 464301 h 526002"/>
              <a:gd name="connsiteX41" fmla="*/ 235410 w 569913"/>
              <a:gd name="connsiteY41" fmla="*/ 444237 h 526002"/>
              <a:gd name="connsiteX42" fmla="*/ 209561 w 569913"/>
              <a:gd name="connsiteY42" fmla="*/ 455702 h 526002"/>
              <a:gd name="connsiteX43" fmla="*/ 216741 w 569913"/>
              <a:gd name="connsiteY43" fmla="*/ 468601 h 526002"/>
              <a:gd name="connsiteX44" fmla="*/ 215305 w 569913"/>
              <a:gd name="connsiteY44" fmla="*/ 480067 h 526002"/>
              <a:gd name="connsiteX45" fmla="*/ 215305 w 569913"/>
              <a:gd name="connsiteY45" fmla="*/ 485799 h 526002"/>
              <a:gd name="connsiteX46" fmla="*/ 177966 w 569913"/>
              <a:gd name="connsiteY46" fmla="*/ 444237 h 526002"/>
              <a:gd name="connsiteX47" fmla="*/ 222485 w 569913"/>
              <a:gd name="connsiteY47" fmla="*/ 396941 h 526002"/>
              <a:gd name="connsiteX48" fmla="*/ 153552 w 569913"/>
              <a:gd name="connsiteY48" fmla="*/ 239289 h 526002"/>
              <a:gd name="connsiteX49" fmla="*/ 222170 w 569913"/>
              <a:gd name="connsiteY49" fmla="*/ 136570 h 526002"/>
              <a:gd name="connsiteX50" fmla="*/ 222540 w 569913"/>
              <a:gd name="connsiteY50" fmla="*/ 136165 h 526002"/>
              <a:gd name="connsiteX51" fmla="*/ 222457 w 569913"/>
              <a:gd name="connsiteY51" fmla="*/ 136140 h 526002"/>
              <a:gd name="connsiteX52" fmla="*/ 419122 w 569913"/>
              <a:gd name="connsiteY52" fmla="*/ 0 h 526002"/>
              <a:gd name="connsiteX53" fmla="*/ 449280 w 569913"/>
              <a:gd name="connsiteY53" fmla="*/ 160532 h 526002"/>
              <a:gd name="connsiteX54" fmla="*/ 569913 w 569913"/>
              <a:gd name="connsiteY54" fmla="*/ 204965 h 526002"/>
              <a:gd name="connsiteX55" fmla="*/ 450716 w 569913"/>
              <a:gd name="connsiteY55" fmla="*/ 249397 h 526002"/>
              <a:gd name="connsiteX56" fmla="*/ 349314 w 569913"/>
              <a:gd name="connsiteY56" fmla="*/ 136788 h 526002"/>
              <a:gd name="connsiteX57" fmla="*/ 348881 w 569913"/>
              <a:gd name="connsiteY57" fmla="*/ 136126 h 526002"/>
              <a:gd name="connsiteX58" fmla="*/ 353720 w 569913"/>
              <a:gd name="connsiteY58" fmla="*/ 134665 h 526002"/>
              <a:gd name="connsiteX59" fmla="*/ 419122 w 569913"/>
              <a:gd name="connsiteY59" fmla="*/ 0 h 526002"/>
              <a:gd name="connsiteX60" fmla="*/ 150753 w 569913"/>
              <a:gd name="connsiteY60" fmla="*/ 0 h 526002"/>
              <a:gd name="connsiteX61" fmla="*/ 217571 w 569913"/>
              <a:gd name="connsiteY61" fmla="*/ 134665 h 526002"/>
              <a:gd name="connsiteX62" fmla="*/ 222457 w 569913"/>
              <a:gd name="connsiteY62" fmla="*/ 136140 h 526002"/>
              <a:gd name="connsiteX63" fmla="*/ 222170 w 569913"/>
              <a:gd name="connsiteY63" fmla="*/ 136570 h 526002"/>
              <a:gd name="connsiteX64" fmla="*/ 119167 w 569913"/>
              <a:gd name="connsiteY64" fmla="*/ 249397 h 526002"/>
              <a:gd name="connsiteX65" fmla="*/ 0 w 569913"/>
              <a:gd name="connsiteY65" fmla="*/ 204965 h 526002"/>
              <a:gd name="connsiteX66" fmla="*/ 120602 w 569913"/>
              <a:gd name="connsiteY66" fmla="*/ 160532 h 526002"/>
              <a:gd name="connsiteX67" fmla="*/ 150753 w 569913"/>
              <a:gd name="connsiteY67" fmla="*/ 0 h 52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69913" h="526002">
                <a:moveTo>
                  <a:pt x="235403" y="454274"/>
                </a:moveTo>
                <a:cubicBezTo>
                  <a:pt x="238274" y="457143"/>
                  <a:pt x="241145" y="458578"/>
                  <a:pt x="245452" y="461447"/>
                </a:cubicBezTo>
                <a:cubicBezTo>
                  <a:pt x="242581" y="465750"/>
                  <a:pt x="241145" y="470054"/>
                  <a:pt x="241145" y="474358"/>
                </a:cubicBezTo>
                <a:cubicBezTo>
                  <a:pt x="241145" y="491573"/>
                  <a:pt x="261242" y="505918"/>
                  <a:pt x="285646" y="505918"/>
                </a:cubicBezTo>
                <a:cubicBezTo>
                  <a:pt x="308614" y="505918"/>
                  <a:pt x="328711" y="491573"/>
                  <a:pt x="328711" y="474358"/>
                </a:cubicBezTo>
                <a:cubicBezTo>
                  <a:pt x="328711" y="470054"/>
                  <a:pt x="327276" y="465750"/>
                  <a:pt x="324405" y="461447"/>
                </a:cubicBezTo>
                <a:cubicBezTo>
                  <a:pt x="328711" y="458578"/>
                  <a:pt x="333018" y="457143"/>
                  <a:pt x="335889" y="454274"/>
                </a:cubicBezTo>
                <a:cubicBezTo>
                  <a:pt x="343066" y="461447"/>
                  <a:pt x="347373" y="471489"/>
                  <a:pt x="347373" y="480096"/>
                </a:cubicBezTo>
                <a:cubicBezTo>
                  <a:pt x="347373" y="505918"/>
                  <a:pt x="318663" y="526002"/>
                  <a:pt x="285646" y="526002"/>
                </a:cubicBezTo>
                <a:cubicBezTo>
                  <a:pt x="251194" y="526002"/>
                  <a:pt x="223919" y="505918"/>
                  <a:pt x="223919" y="480096"/>
                </a:cubicBezTo>
                <a:cubicBezTo>
                  <a:pt x="223919" y="471489"/>
                  <a:pt x="228226" y="461447"/>
                  <a:pt x="235403" y="454274"/>
                </a:cubicBezTo>
                <a:close/>
                <a:moveTo>
                  <a:pt x="391946" y="247888"/>
                </a:moveTo>
                <a:cubicBezTo>
                  <a:pt x="391946" y="247888"/>
                  <a:pt x="379021" y="250754"/>
                  <a:pt x="367532" y="257920"/>
                </a:cubicBezTo>
                <a:cubicBezTo>
                  <a:pt x="356043" y="266519"/>
                  <a:pt x="351735" y="289451"/>
                  <a:pt x="348863" y="299483"/>
                </a:cubicBezTo>
                <a:cubicBezTo>
                  <a:pt x="357479" y="285151"/>
                  <a:pt x="373276" y="282285"/>
                  <a:pt x="381893" y="276552"/>
                </a:cubicBezTo>
                <a:cubicBezTo>
                  <a:pt x="391946" y="269386"/>
                  <a:pt x="391946" y="247888"/>
                  <a:pt x="391946" y="247888"/>
                </a:cubicBezTo>
                <a:close/>
                <a:moveTo>
                  <a:pt x="177966" y="247888"/>
                </a:moveTo>
                <a:cubicBezTo>
                  <a:pt x="177966" y="247888"/>
                  <a:pt x="179402" y="269386"/>
                  <a:pt x="188019" y="276552"/>
                </a:cubicBezTo>
                <a:cubicBezTo>
                  <a:pt x="196636" y="282285"/>
                  <a:pt x="212433" y="285151"/>
                  <a:pt x="221049" y="299483"/>
                </a:cubicBezTo>
                <a:cubicBezTo>
                  <a:pt x="218177" y="289451"/>
                  <a:pt x="213869" y="266519"/>
                  <a:pt x="202380" y="257920"/>
                </a:cubicBezTo>
                <a:cubicBezTo>
                  <a:pt x="192327" y="250754"/>
                  <a:pt x="177966" y="247888"/>
                  <a:pt x="177966" y="247888"/>
                </a:cubicBezTo>
                <a:close/>
                <a:moveTo>
                  <a:pt x="222485" y="136098"/>
                </a:moveTo>
                <a:lnTo>
                  <a:pt x="348863" y="136098"/>
                </a:lnTo>
                <a:lnTo>
                  <a:pt x="348881" y="136126"/>
                </a:lnTo>
                <a:lnTo>
                  <a:pt x="348753" y="136165"/>
                </a:lnTo>
                <a:lnTo>
                  <a:pt x="349314" y="136788"/>
                </a:lnTo>
                <a:lnTo>
                  <a:pt x="416360" y="239289"/>
                </a:lnTo>
                <a:cubicBezTo>
                  <a:pt x="450826" y="303783"/>
                  <a:pt x="363224" y="381176"/>
                  <a:pt x="348863" y="396941"/>
                </a:cubicBezTo>
                <a:cubicBezTo>
                  <a:pt x="333066" y="411273"/>
                  <a:pt x="391946" y="415572"/>
                  <a:pt x="391946" y="444237"/>
                </a:cubicBezTo>
                <a:cubicBezTo>
                  <a:pt x="391946" y="460002"/>
                  <a:pt x="380457" y="477200"/>
                  <a:pt x="354607" y="487233"/>
                </a:cubicBezTo>
                <a:cubicBezTo>
                  <a:pt x="354607" y="484366"/>
                  <a:pt x="356043" y="482933"/>
                  <a:pt x="356043" y="480067"/>
                </a:cubicBezTo>
                <a:cubicBezTo>
                  <a:pt x="356043" y="477200"/>
                  <a:pt x="354607" y="472901"/>
                  <a:pt x="353171" y="468601"/>
                </a:cubicBezTo>
                <a:cubicBezTo>
                  <a:pt x="358915" y="465735"/>
                  <a:pt x="361788" y="460002"/>
                  <a:pt x="361788" y="455702"/>
                </a:cubicBezTo>
                <a:cubicBezTo>
                  <a:pt x="360351" y="447103"/>
                  <a:pt x="348863" y="442803"/>
                  <a:pt x="335938" y="444237"/>
                </a:cubicBezTo>
                <a:cubicBezTo>
                  <a:pt x="323013" y="447103"/>
                  <a:pt x="312960" y="455702"/>
                  <a:pt x="314396" y="464301"/>
                </a:cubicBezTo>
                <a:cubicBezTo>
                  <a:pt x="315832" y="465735"/>
                  <a:pt x="317268" y="468601"/>
                  <a:pt x="318704" y="470034"/>
                </a:cubicBezTo>
                <a:cubicBezTo>
                  <a:pt x="318704" y="471467"/>
                  <a:pt x="320141" y="472901"/>
                  <a:pt x="320141" y="474334"/>
                </a:cubicBezTo>
                <a:cubicBezTo>
                  <a:pt x="320141" y="487233"/>
                  <a:pt x="304343" y="497265"/>
                  <a:pt x="285674" y="497265"/>
                </a:cubicBezTo>
                <a:cubicBezTo>
                  <a:pt x="265569" y="497265"/>
                  <a:pt x="249771" y="487233"/>
                  <a:pt x="249771" y="474334"/>
                </a:cubicBezTo>
                <a:cubicBezTo>
                  <a:pt x="249771" y="472901"/>
                  <a:pt x="251208" y="471467"/>
                  <a:pt x="251208" y="470034"/>
                </a:cubicBezTo>
                <a:cubicBezTo>
                  <a:pt x="254080" y="468601"/>
                  <a:pt x="255516" y="465735"/>
                  <a:pt x="255516" y="464301"/>
                </a:cubicBezTo>
                <a:cubicBezTo>
                  <a:pt x="256952" y="455702"/>
                  <a:pt x="248335" y="447103"/>
                  <a:pt x="235410" y="444237"/>
                </a:cubicBezTo>
                <a:cubicBezTo>
                  <a:pt x="222485" y="442803"/>
                  <a:pt x="210997" y="447103"/>
                  <a:pt x="209561" y="455702"/>
                </a:cubicBezTo>
                <a:cubicBezTo>
                  <a:pt x="208124" y="460002"/>
                  <a:pt x="210997" y="465735"/>
                  <a:pt x="216741" y="468601"/>
                </a:cubicBezTo>
                <a:cubicBezTo>
                  <a:pt x="216741" y="472901"/>
                  <a:pt x="215305" y="477200"/>
                  <a:pt x="215305" y="480067"/>
                </a:cubicBezTo>
                <a:cubicBezTo>
                  <a:pt x="215305" y="482933"/>
                  <a:pt x="215305" y="484366"/>
                  <a:pt x="215305" y="485799"/>
                </a:cubicBezTo>
                <a:cubicBezTo>
                  <a:pt x="190891" y="475767"/>
                  <a:pt x="179402" y="460002"/>
                  <a:pt x="177966" y="444237"/>
                </a:cubicBezTo>
                <a:cubicBezTo>
                  <a:pt x="177966" y="417006"/>
                  <a:pt x="235410" y="409840"/>
                  <a:pt x="222485" y="396941"/>
                </a:cubicBezTo>
                <a:cubicBezTo>
                  <a:pt x="208124" y="382609"/>
                  <a:pt x="119086" y="303783"/>
                  <a:pt x="153552" y="239289"/>
                </a:cubicBezTo>
                <a:lnTo>
                  <a:pt x="222170" y="136570"/>
                </a:lnTo>
                <a:lnTo>
                  <a:pt x="222540" y="136165"/>
                </a:lnTo>
                <a:lnTo>
                  <a:pt x="222457" y="136140"/>
                </a:lnTo>
                <a:close/>
                <a:moveTo>
                  <a:pt x="419122" y="0"/>
                </a:moveTo>
                <a:cubicBezTo>
                  <a:pt x="490927" y="63066"/>
                  <a:pt x="462205" y="134732"/>
                  <a:pt x="449280" y="160532"/>
                </a:cubicBezTo>
                <a:cubicBezTo>
                  <a:pt x="499544" y="173432"/>
                  <a:pt x="554116" y="190631"/>
                  <a:pt x="569913" y="204965"/>
                </a:cubicBezTo>
                <a:cubicBezTo>
                  <a:pt x="544063" y="256564"/>
                  <a:pt x="450716" y="249397"/>
                  <a:pt x="450716" y="249397"/>
                </a:cubicBezTo>
                <a:lnTo>
                  <a:pt x="349314" y="136788"/>
                </a:lnTo>
                <a:lnTo>
                  <a:pt x="348881" y="136126"/>
                </a:lnTo>
                <a:lnTo>
                  <a:pt x="353720" y="134665"/>
                </a:lnTo>
                <a:cubicBezTo>
                  <a:pt x="375613" y="127453"/>
                  <a:pt x="460590" y="92808"/>
                  <a:pt x="419122" y="0"/>
                </a:cubicBezTo>
                <a:close/>
                <a:moveTo>
                  <a:pt x="150753" y="0"/>
                </a:moveTo>
                <a:cubicBezTo>
                  <a:pt x="110552" y="92808"/>
                  <a:pt x="195665" y="127453"/>
                  <a:pt x="217571" y="134665"/>
                </a:cubicBezTo>
                <a:lnTo>
                  <a:pt x="222457" y="136140"/>
                </a:lnTo>
                <a:lnTo>
                  <a:pt x="222170" y="136570"/>
                </a:lnTo>
                <a:lnTo>
                  <a:pt x="119167" y="249397"/>
                </a:lnTo>
                <a:cubicBezTo>
                  <a:pt x="119167" y="249397"/>
                  <a:pt x="27279" y="256564"/>
                  <a:pt x="0" y="204965"/>
                </a:cubicBezTo>
                <a:cubicBezTo>
                  <a:pt x="17229" y="190631"/>
                  <a:pt x="70351" y="173432"/>
                  <a:pt x="120602" y="160532"/>
                </a:cubicBezTo>
                <a:cubicBezTo>
                  <a:pt x="107681" y="134732"/>
                  <a:pt x="80402" y="63066"/>
                  <a:pt x="150753" y="0"/>
                </a:cubicBezTo>
                <a:close/>
              </a:path>
            </a:pathLst>
          </a:custGeom>
          <a:gradFill flip="none" rotWithShape="1">
            <a:gsLst>
              <a:gs pos="0">
                <a:srgbClr val="4472C4">
                  <a:tint val="66000"/>
                  <a:satMod val="160000"/>
                  <a:alpha val="30000"/>
                </a:srgbClr>
              </a:gs>
              <a:gs pos="50000">
                <a:srgbClr val="4472C4">
                  <a:tint val="44500"/>
                  <a:satMod val="160000"/>
                  <a:alpha val="10000"/>
                </a:srgbClr>
              </a:gs>
              <a:gs pos="100000">
                <a:srgbClr val="4472C4">
                  <a:tint val="23500"/>
                  <a:satMod val="160000"/>
                  <a:alpha val="1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7" name="Text">
            <a:extLst>
              <a:ext uri="{FF2B5EF4-FFF2-40B4-BE49-F238E27FC236}">
                <a16:creationId xmlns:a16="http://schemas.microsoft.com/office/drawing/2014/main" id="{7E24FDCA-0F42-3DF6-62F8-33FA32074D62}"/>
              </a:ext>
            </a:extLst>
          </p:cNvPr>
          <p:cNvSpPr txBox="1">
            <a:spLocks/>
          </p:cNvSpPr>
          <p:nvPr/>
        </p:nvSpPr>
        <p:spPr>
          <a:xfrm>
            <a:off x="2132580" y="2660028"/>
            <a:ext cx="2742753" cy="873921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zh-CN"/>
            </a:defPPr>
            <a:lvl1pPr marL="0" algn="ctr" defTabSz="914400" rtl="0" eaLnBrk="1" latinLnBrk="0" hangingPunct="1">
              <a:lnSpc>
                <a:spcPct val="150000"/>
              </a:lnSpc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全栈开发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主要负责前端设计、开发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zh-CN" altLang="en-US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参与系统架构设计，确定系统的模块划分和通信方式</a:t>
            </a:r>
            <a:endParaRPr lang="it-IT" altLang="zh-CN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8" name="Text">
            <a:extLst>
              <a:ext uri="{FF2B5EF4-FFF2-40B4-BE49-F238E27FC236}">
                <a16:creationId xmlns:a16="http://schemas.microsoft.com/office/drawing/2014/main" id="{C2C3ABEA-0DED-435A-B1C3-895A6C8F8CF1}"/>
              </a:ext>
            </a:extLst>
          </p:cNvPr>
          <p:cNvSpPr txBox="1">
            <a:spLocks/>
          </p:cNvSpPr>
          <p:nvPr/>
        </p:nvSpPr>
        <p:spPr>
          <a:xfrm>
            <a:off x="6923003" y="3703282"/>
            <a:ext cx="2742753" cy="873921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zh-CN"/>
            </a:defPPr>
            <a:lvl1pPr marL="0" algn="ctr" defTabSz="914400" rtl="0" eaLnBrk="1" latinLnBrk="0" hangingPunct="1">
              <a:lnSpc>
                <a:spcPct val="150000"/>
              </a:lnSpc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全栈开发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主要负责后端设计、开发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zh-CN" altLang="en-US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参与系统架构设计，确定系统的模块划分和通信方式</a:t>
            </a:r>
            <a:endParaRPr lang="it-IT" altLang="zh-CN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 idx="4294967295"/>
          </p:nvPr>
        </p:nvSpPr>
        <p:spPr>
          <a:xfrm>
            <a:off x="838088" y="354180"/>
            <a:ext cx="11456894" cy="66871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557770" y="290830"/>
            <a:ext cx="4276725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1024</a:t>
            </a:r>
            <a:r>
              <a:rPr kumimoji="1" lang="zh-CN" altLang="en-US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创作节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zh-CN" altLang="en-US" sz="2400" b="1" dirty="0">
                <a:solidFill>
                  <a:srgbClr val="00288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校园编程马拉松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E88000B-5681-18B0-AD33-45B116A0C517}"/>
              </a:ext>
            </a:extLst>
          </p:cNvPr>
          <p:cNvGrpSpPr/>
          <p:nvPr/>
        </p:nvGrpSpPr>
        <p:grpSpPr>
          <a:xfrm>
            <a:off x="685869" y="1760240"/>
            <a:ext cx="10988805" cy="5097759"/>
            <a:chOff x="542994" y="1274465"/>
            <a:chExt cx="10988805" cy="509775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5E5433B5-D9AC-376A-179A-971E2592C00E}"/>
                </a:ext>
              </a:extLst>
            </p:cNvPr>
            <p:cNvGrpSpPr/>
            <p:nvPr/>
          </p:nvGrpSpPr>
          <p:grpSpPr>
            <a:xfrm>
              <a:off x="542994" y="1274465"/>
              <a:ext cx="10845801" cy="5097759"/>
              <a:chOff x="673100" y="1130300"/>
              <a:chExt cx="10845801" cy="5097759"/>
            </a:xfrm>
          </p:grpSpPr>
          <p:cxnSp>
            <p:nvCxnSpPr>
              <p:cNvPr id="3" name="îṩľîḍè">
                <a:extLst>
                  <a:ext uri="{FF2B5EF4-FFF2-40B4-BE49-F238E27FC236}">
                    <a16:creationId xmlns:a16="http://schemas.microsoft.com/office/drawing/2014/main" id="{88ECEE73-8464-2E28-715E-D37169249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02551" y="2548788"/>
                <a:ext cx="3316349" cy="0"/>
              </a:xfrm>
              <a:prstGeom prst="line">
                <a:avLst/>
              </a:prstGeom>
              <a:ln w="3175" cap="rnd">
                <a:solidFill>
                  <a:schemeClr val="bg1">
                    <a:lumMod val="6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ïśļiďé">
                <a:extLst>
                  <a:ext uri="{FF2B5EF4-FFF2-40B4-BE49-F238E27FC236}">
                    <a16:creationId xmlns:a16="http://schemas.microsoft.com/office/drawing/2014/main" id="{09861BD9-A7ED-DC4E-3695-67F471CE16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02551" y="4059807"/>
                <a:ext cx="3316349" cy="0"/>
              </a:xfrm>
              <a:prstGeom prst="line">
                <a:avLst/>
              </a:prstGeom>
              <a:ln w="3175" cap="rnd">
                <a:solidFill>
                  <a:schemeClr val="bg1">
                    <a:lumMod val="6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išļiḋe">
                <a:extLst>
                  <a:ext uri="{FF2B5EF4-FFF2-40B4-BE49-F238E27FC236}">
                    <a16:creationId xmlns:a16="http://schemas.microsoft.com/office/drawing/2014/main" id="{D784F264-59DC-ED42-9035-3D4B67C9E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749" y="2548788"/>
                <a:ext cx="3316349" cy="0"/>
              </a:xfrm>
              <a:prstGeom prst="line">
                <a:avLst/>
              </a:prstGeom>
              <a:ln w="3175" cap="rnd">
                <a:solidFill>
                  <a:schemeClr val="bg1">
                    <a:lumMod val="6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íṩ1îḓè">
                <a:extLst>
                  <a:ext uri="{FF2B5EF4-FFF2-40B4-BE49-F238E27FC236}">
                    <a16:creationId xmlns:a16="http://schemas.microsoft.com/office/drawing/2014/main" id="{E7A77A44-ECDB-3501-8FB0-F6BC3B285F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749" y="4059807"/>
                <a:ext cx="3316349" cy="0"/>
              </a:xfrm>
              <a:prstGeom prst="line">
                <a:avLst/>
              </a:prstGeom>
              <a:ln w="3175" cap="rnd">
                <a:solidFill>
                  <a:schemeClr val="bg1">
                    <a:lumMod val="6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itle">
                <a:extLst>
                  <a:ext uri="{FF2B5EF4-FFF2-40B4-BE49-F238E27FC236}">
                    <a16:creationId xmlns:a16="http://schemas.microsoft.com/office/drawing/2014/main" id="{DA48703D-79AA-6671-2A7B-4D3BC4E801FE}"/>
                  </a:ext>
                </a:extLst>
              </p:cNvPr>
              <p:cNvSpPr txBox="1"/>
              <p:nvPr/>
            </p:nvSpPr>
            <p:spPr>
              <a:xfrm>
                <a:off x="5045074" y="1297839"/>
                <a:ext cx="2146300" cy="2501900"/>
              </a:xfrm>
              <a:prstGeom prst="rect">
                <a:avLst/>
              </a:prstGeom>
              <a:noFill/>
            </p:spPr>
            <p:txBody>
              <a:bodyPr vert="horz" wrap="square" rtlCol="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24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D26AEB8-FADD-B4FD-6DED-514B085794F1}"/>
                  </a:ext>
                </a:extLst>
              </p:cNvPr>
              <p:cNvGrpSpPr/>
              <p:nvPr/>
            </p:nvGrpSpPr>
            <p:grpSpPr>
              <a:xfrm>
                <a:off x="673100" y="1130300"/>
                <a:ext cx="3377999" cy="1218923"/>
                <a:chOff x="673100" y="1130300"/>
                <a:chExt cx="3377999" cy="1218923"/>
              </a:xfrm>
            </p:grpSpPr>
            <p:sp>
              <p:nvSpPr>
                <p:cNvPr id="27" name="Text1">
                  <a:extLst>
                    <a:ext uri="{FF2B5EF4-FFF2-40B4-BE49-F238E27FC236}">
                      <a16:creationId xmlns:a16="http://schemas.microsoft.com/office/drawing/2014/main" id="{66893F3F-BD3F-B54A-C76B-E02EA0E58D9B}"/>
                    </a:ext>
                  </a:extLst>
                </p:cNvPr>
                <p:cNvSpPr/>
                <p:nvPr/>
              </p:nvSpPr>
              <p:spPr bwMode="auto">
                <a:xfrm>
                  <a:off x="673100" y="1624932"/>
                  <a:ext cx="3377999" cy="724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 fontScale="92500"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2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展示开发者的个人信息、</a:t>
                  </a:r>
                  <a:r>
                    <a:rPr lang="en-US" altLang="zh-CN" sz="12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Starts</a:t>
                  </a:r>
                  <a:r>
                    <a:rPr lang="zh-CN" altLang="en-US" sz="12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、技术领域、</a:t>
                  </a:r>
                  <a:r>
                    <a:rPr lang="en-US" altLang="zh-CN" sz="1200" dirty="0" err="1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TalentRank</a:t>
                  </a:r>
                  <a:r>
                    <a:rPr lang="en-US" altLang="zh-CN" sz="12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 </a:t>
                  </a:r>
                  <a:r>
                    <a:rPr lang="zh-CN" altLang="en-US" sz="12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评分等</a:t>
                  </a:r>
                  <a:endPara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  <a:p>
                  <a:pPr marL="171450" indent="-1714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2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开发者技术能力评估信息自动整理</a:t>
                  </a:r>
                  <a:endPara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Bullet1">
                  <a:extLst>
                    <a:ext uri="{FF2B5EF4-FFF2-40B4-BE49-F238E27FC236}">
                      <a16:creationId xmlns:a16="http://schemas.microsoft.com/office/drawing/2014/main" id="{66789054-E37D-5DBF-632D-C29AE09B0F03}"/>
                    </a:ext>
                  </a:extLst>
                </p:cNvPr>
                <p:cNvSpPr txBox="1"/>
                <p:nvPr/>
              </p:nvSpPr>
              <p:spPr bwMode="auto">
                <a:xfrm>
                  <a:off x="673100" y="1130300"/>
                  <a:ext cx="3377999" cy="4946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b="1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开发者展示</a:t>
                  </a:r>
                  <a:endParaRPr lang="en-US" altLang="zh-CN" b="1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022C2855-3AA7-B89D-5653-B602A7EE632B}"/>
                  </a:ext>
                </a:extLst>
              </p:cNvPr>
              <p:cNvGrpSpPr/>
              <p:nvPr/>
            </p:nvGrpSpPr>
            <p:grpSpPr>
              <a:xfrm>
                <a:off x="673100" y="2641319"/>
                <a:ext cx="3377999" cy="1218923"/>
                <a:chOff x="673100" y="2641319"/>
                <a:chExt cx="3377999" cy="1218923"/>
              </a:xfrm>
            </p:grpSpPr>
            <p:sp>
              <p:nvSpPr>
                <p:cNvPr id="25" name="Text2">
                  <a:extLst>
                    <a:ext uri="{FF2B5EF4-FFF2-40B4-BE49-F238E27FC236}">
                      <a16:creationId xmlns:a16="http://schemas.microsoft.com/office/drawing/2014/main" id="{9817CE4B-6205-B414-60B5-1F0E6ABB5E44}"/>
                    </a:ext>
                  </a:extLst>
                </p:cNvPr>
                <p:cNvSpPr/>
                <p:nvPr/>
              </p:nvSpPr>
              <p:spPr bwMode="auto">
                <a:xfrm>
                  <a:off x="673100" y="3135951"/>
                  <a:ext cx="3377999" cy="724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 fontScale="92500"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2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关系网络预测，对有缺失国家地区特征进行预测</a:t>
                  </a:r>
                  <a:endPara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  <a:p>
                  <a:pPr marL="171450" indent="-1714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2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置信度评估，对于开发者相关信息的可信度评估，信任度比较低时设置默认</a:t>
                  </a:r>
                  <a:r>
                    <a:rPr lang="en-US" altLang="zh-CN" sz="12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N/A</a:t>
                  </a:r>
                  <a:r>
                    <a:rPr lang="zh-CN" altLang="en-US" sz="12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值兜底</a:t>
                  </a:r>
                  <a:endPara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6" name="Bullet2">
                  <a:extLst>
                    <a:ext uri="{FF2B5EF4-FFF2-40B4-BE49-F238E27FC236}">
                      <a16:creationId xmlns:a16="http://schemas.microsoft.com/office/drawing/2014/main" id="{E39D9E05-1222-8155-1052-4038BFDCF43D}"/>
                    </a:ext>
                  </a:extLst>
                </p:cNvPr>
                <p:cNvSpPr txBox="1"/>
                <p:nvPr/>
              </p:nvSpPr>
              <p:spPr bwMode="auto">
                <a:xfrm>
                  <a:off x="673100" y="2641319"/>
                  <a:ext cx="3377999" cy="4946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b="1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信息信赖度</a:t>
                  </a:r>
                  <a:endParaRPr lang="en-US" altLang="zh-CN" b="1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F65FE7EF-9F38-F426-AFB5-B257B0AA0525}"/>
                  </a:ext>
                </a:extLst>
              </p:cNvPr>
              <p:cNvGrpSpPr/>
              <p:nvPr/>
            </p:nvGrpSpPr>
            <p:grpSpPr>
              <a:xfrm>
                <a:off x="8140902" y="1130300"/>
                <a:ext cx="3377999" cy="1218923"/>
                <a:chOff x="8140902" y="1130300"/>
                <a:chExt cx="3377999" cy="1218923"/>
              </a:xfrm>
            </p:grpSpPr>
            <p:sp>
              <p:nvSpPr>
                <p:cNvPr id="21" name="Text4">
                  <a:extLst>
                    <a:ext uri="{FF2B5EF4-FFF2-40B4-BE49-F238E27FC236}">
                      <a16:creationId xmlns:a16="http://schemas.microsoft.com/office/drawing/2014/main" id="{5B52DE0E-7067-39C9-39BD-23F91057EDA5}"/>
                    </a:ext>
                  </a:extLst>
                </p:cNvPr>
                <p:cNvSpPr/>
                <p:nvPr/>
              </p:nvSpPr>
              <p:spPr bwMode="auto">
                <a:xfrm>
                  <a:off x="8140902" y="1624932"/>
                  <a:ext cx="3377999" cy="724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2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基于</a:t>
                  </a:r>
                  <a:r>
                    <a:rPr lang="en-US" altLang="zh-CN" sz="1200" dirty="0" err="1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TalentRank</a:t>
                  </a:r>
                  <a:r>
                    <a:rPr lang="zh-CN" altLang="en-US" sz="12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评分指标排序展示</a:t>
                  </a:r>
                  <a:endPara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  <a:p>
                  <a:pPr marL="171450" indent="-1714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2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可根据领域、地区搜索匹配</a:t>
                  </a:r>
                  <a:endPara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  <a:p>
                  <a:pPr marL="171450" indent="-1714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endPara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  <a:p>
                  <a:pPr marL="171450" indent="-1714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endPara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2" name="Bullet4">
                  <a:extLst>
                    <a:ext uri="{FF2B5EF4-FFF2-40B4-BE49-F238E27FC236}">
                      <a16:creationId xmlns:a16="http://schemas.microsoft.com/office/drawing/2014/main" id="{AC8BEEA7-4836-E887-28A4-263BBBA6544D}"/>
                    </a:ext>
                  </a:extLst>
                </p:cNvPr>
                <p:cNvSpPr txBox="1"/>
                <p:nvPr/>
              </p:nvSpPr>
              <p:spPr bwMode="auto">
                <a:xfrm>
                  <a:off x="8140902" y="1130300"/>
                  <a:ext cx="3377999" cy="4946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b="1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排行榜与搜索</a:t>
                  </a:r>
                  <a:endParaRPr lang="en-US" altLang="zh-CN" b="1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3CD265E-16E1-7F98-90C0-32270089D9E5}"/>
                  </a:ext>
                </a:extLst>
              </p:cNvPr>
              <p:cNvSpPr/>
              <p:nvPr/>
            </p:nvSpPr>
            <p:spPr>
              <a:xfrm>
                <a:off x="2038016" y="4928214"/>
                <a:ext cx="1282964" cy="1299845"/>
              </a:xfrm>
              <a:custGeom>
                <a:avLst/>
                <a:gdLst>
                  <a:gd name="connsiteX0" fmla="*/ 2151336 w 2945295"/>
                  <a:gd name="connsiteY0" fmla="*/ 2440909 h 2984048"/>
                  <a:gd name="connsiteX1" fmla="*/ 2543476 w 2945295"/>
                  <a:gd name="connsiteY1" fmla="*/ 2702207 h 2984048"/>
                  <a:gd name="connsiteX2" fmla="*/ 2055973 w 2945295"/>
                  <a:gd name="connsiteY2" fmla="*/ 2444562 h 2984048"/>
                  <a:gd name="connsiteX3" fmla="*/ 2151336 w 2945295"/>
                  <a:gd name="connsiteY3" fmla="*/ 2440909 h 2984048"/>
                  <a:gd name="connsiteX4" fmla="*/ 95363 w 2945295"/>
                  <a:gd name="connsiteY4" fmla="*/ 2440909 h 2984048"/>
                  <a:gd name="connsiteX5" fmla="*/ 487502 w 2945295"/>
                  <a:gd name="connsiteY5" fmla="*/ 2702206 h 2984048"/>
                  <a:gd name="connsiteX6" fmla="*/ 0 w 2945295"/>
                  <a:gd name="connsiteY6" fmla="*/ 2444562 h 2984048"/>
                  <a:gd name="connsiteX7" fmla="*/ 95363 w 2945295"/>
                  <a:gd name="connsiteY7" fmla="*/ 2440909 h 2984048"/>
                  <a:gd name="connsiteX8" fmla="*/ 463088 w 2945295"/>
                  <a:gd name="connsiteY8" fmla="*/ 1988174 h 2984048"/>
                  <a:gd name="connsiteX9" fmla="*/ 451941 w 2945295"/>
                  <a:gd name="connsiteY9" fmla="*/ 1998313 h 2984048"/>
                  <a:gd name="connsiteX10" fmla="*/ 455496 w 2945295"/>
                  <a:gd name="connsiteY10" fmla="*/ 2378725 h 2984048"/>
                  <a:gd name="connsiteX11" fmla="*/ 483086 w 2945295"/>
                  <a:gd name="connsiteY11" fmla="*/ 2428674 h 2984048"/>
                  <a:gd name="connsiteX12" fmla="*/ 477998 w 2945295"/>
                  <a:gd name="connsiteY12" fmla="*/ 2406801 h 2984048"/>
                  <a:gd name="connsiteX13" fmla="*/ 889322 w 2945295"/>
                  <a:gd name="connsiteY13" fmla="*/ 2085993 h 2984048"/>
                  <a:gd name="connsiteX14" fmla="*/ 535794 w 2945295"/>
                  <a:gd name="connsiteY14" fmla="*/ 2483554 h 2984048"/>
                  <a:gd name="connsiteX15" fmla="*/ 519622 w 2945295"/>
                  <a:gd name="connsiteY15" fmla="*/ 2478720 h 2984048"/>
                  <a:gd name="connsiteX16" fmla="*/ 530287 w 2945295"/>
                  <a:gd name="connsiteY16" fmla="*/ 2492828 h 2984048"/>
                  <a:gd name="connsiteX17" fmla="*/ 620727 w 2945295"/>
                  <a:gd name="connsiteY17" fmla="*/ 2925274 h 2984048"/>
                  <a:gd name="connsiteX18" fmla="*/ 586814 w 2945295"/>
                  <a:gd name="connsiteY18" fmla="*/ 2984048 h 2984048"/>
                  <a:gd name="connsiteX19" fmla="*/ 431391 w 2945295"/>
                  <a:gd name="connsiteY19" fmla="*/ 2984048 h 2984048"/>
                  <a:gd name="connsiteX20" fmla="*/ 448602 w 2945295"/>
                  <a:gd name="connsiteY20" fmla="*/ 2958945 h 2984048"/>
                  <a:gd name="connsiteX21" fmla="*/ 463778 w 2945295"/>
                  <a:gd name="connsiteY21" fmla="*/ 2486457 h 2984048"/>
                  <a:gd name="connsiteX22" fmla="*/ 399092 w 2945295"/>
                  <a:gd name="connsiteY22" fmla="*/ 2039563 h 2984048"/>
                  <a:gd name="connsiteX23" fmla="*/ 2519061 w 2945295"/>
                  <a:gd name="connsiteY23" fmla="*/ 1988173 h 2984048"/>
                  <a:gd name="connsiteX24" fmla="*/ 2507915 w 2945295"/>
                  <a:gd name="connsiteY24" fmla="*/ 1998312 h 2984048"/>
                  <a:gd name="connsiteX25" fmla="*/ 2511469 w 2945295"/>
                  <a:gd name="connsiteY25" fmla="*/ 2378725 h 2984048"/>
                  <a:gd name="connsiteX26" fmla="*/ 2539057 w 2945295"/>
                  <a:gd name="connsiteY26" fmla="*/ 2428671 h 2984048"/>
                  <a:gd name="connsiteX27" fmla="*/ 2533971 w 2945295"/>
                  <a:gd name="connsiteY27" fmla="*/ 2406801 h 2984048"/>
                  <a:gd name="connsiteX28" fmla="*/ 2945295 w 2945295"/>
                  <a:gd name="connsiteY28" fmla="*/ 2085993 h 2984048"/>
                  <a:gd name="connsiteX29" fmla="*/ 2591767 w 2945295"/>
                  <a:gd name="connsiteY29" fmla="*/ 2483554 h 2984048"/>
                  <a:gd name="connsiteX30" fmla="*/ 2575595 w 2945295"/>
                  <a:gd name="connsiteY30" fmla="*/ 2478721 h 2984048"/>
                  <a:gd name="connsiteX31" fmla="*/ 2586262 w 2945295"/>
                  <a:gd name="connsiteY31" fmla="*/ 2492828 h 2984048"/>
                  <a:gd name="connsiteX32" fmla="*/ 2676701 w 2945295"/>
                  <a:gd name="connsiteY32" fmla="*/ 2925275 h 2984048"/>
                  <a:gd name="connsiteX33" fmla="*/ 2642788 w 2945295"/>
                  <a:gd name="connsiteY33" fmla="*/ 2984048 h 2984048"/>
                  <a:gd name="connsiteX34" fmla="*/ 2487364 w 2945295"/>
                  <a:gd name="connsiteY34" fmla="*/ 2984048 h 2984048"/>
                  <a:gd name="connsiteX35" fmla="*/ 2504576 w 2945295"/>
                  <a:gd name="connsiteY35" fmla="*/ 2958945 h 2984048"/>
                  <a:gd name="connsiteX36" fmla="*/ 2519753 w 2945295"/>
                  <a:gd name="connsiteY36" fmla="*/ 2486456 h 2984048"/>
                  <a:gd name="connsiteX37" fmla="*/ 2455065 w 2945295"/>
                  <a:gd name="connsiteY37" fmla="*/ 2039562 h 2984048"/>
                  <a:gd name="connsiteX38" fmla="*/ 2532248 w 2945295"/>
                  <a:gd name="connsiteY38" fmla="*/ 1977584 h 2984048"/>
                  <a:gd name="connsiteX39" fmla="*/ 2519061 w 2945295"/>
                  <a:gd name="connsiteY39" fmla="*/ 1988173 h 2984048"/>
                  <a:gd name="connsiteX40" fmla="*/ 2525205 w 2945295"/>
                  <a:gd name="connsiteY40" fmla="*/ 1982585 h 2984048"/>
                  <a:gd name="connsiteX41" fmla="*/ 2532248 w 2945295"/>
                  <a:gd name="connsiteY41" fmla="*/ 1977584 h 2984048"/>
                  <a:gd name="connsiteX42" fmla="*/ 476275 w 2945295"/>
                  <a:gd name="connsiteY42" fmla="*/ 1977584 h 2984048"/>
                  <a:gd name="connsiteX43" fmla="*/ 463088 w 2945295"/>
                  <a:gd name="connsiteY43" fmla="*/ 1988174 h 2984048"/>
                  <a:gd name="connsiteX44" fmla="*/ 469232 w 2945295"/>
                  <a:gd name="connsiteY44" fmla="*/ 1982585 h 2984048"/>
                  <a:gd name="connsiteX45" fmla="*/ 476275 w 2945295"/>
                  <a:gd name="connsiteY45" fmla="*/ 1977584 h 2984048"/>
                  <a:gd name="connsiteX46" fmla="*/ 2644152 w 2945295"/>
                  <a:gd name="connsiteY46" fmla="*/ 1304662 h 2984048"/>
                  <a:gd name="connsiteX47" fmla="*/ 2912683 w 2945295"/>
                  <a:gd name="connsiteY47" fmla="*/ 1314948 h 2984048"/>
                  <a:gd name="connsiteX48" fmla="*/ 1539940 w 2945295"/>
                  <a:gd name="connsiteY48" fmla="*/ 2040442 h 2984048"/>
                  <a:gd name="connsiteX49" fmla="*/ 2644152 w 2945295"/>
                  <a:gd name="connsiteY49" fmla="*/ 1304662 h 2984048"/>
                  <a:gd name="connsiteX50" fmla="*/ 1571557 w 2945295"/>
                  <a:gd name="connsiteY50" fmla="*/ 0 h 2984048"/>
                  <a:gd name="connsiteX51" fmla="*/ 1606744 w 2945295"/>
                  <a:gd name="connsiteY51" fmla="*/ 1432919 h 2984048"/>
                  <a:gd name="connsiteX52" fmla="*/ 1719306 w 2945295"/>
                  <a:gd name="connsiteY52" fmla="*/ 2862186 h 2984048"/>
                  <a:gd name="connsiteX53" fmla="*/ 1724504 w 2945295"/>
                  <a:gd name="connsiteY53" fmla="*/ 2868333 h 2984048"/>
                  <a:gd name="connsiteX54" fmla="*/ 1761062 w 2945295"/>
                  <a:gd name="connsiteY54" fmla="*/ 2873892 h 2984048"/>
                  <a:gd name="connsiteX55" fmla="*/ 2045834 w 2945295"/>
                  <a:gd name="connsiteY55" fmla="*/ 2959857 h 2984048"/>
                  <a:gd name="connsiteX56" fmla="*/ 2099203 w 2945295"/>
                  <a:gd name="connsiteY56" fmla="*/ 2984048 h 2984048"/>
                  <a:gd name="connsiteX57" fmla="*/ 906605 w 2945295"/>
                  <a:gd name="connsiteY57" fmla="*/ 2984048 h 2984048"/>
                  <a:gd name="connsiteX58" fmla="*/ 1040587 w 2945295"/>
                  <a:gd name="connsiteY58" fmla="*/ 2929475 h 2984048"/>
                  <a:gd name="connsiteX59" fmla="*/ 1175259 w 2945295"/>
                  <a:gd name="connsiteY59" fmla="*/ 2889332 h 2984048"/>
                  <a:gd name="connsiteX60" fmla="*/ 1280262 w 2945295"/>
                  <a:gd name="connsiteY60" fmla="*/ 2868741 h 2984048"/>
                  <a:gd name="connsiteX61" fmla="*/ 1234756 w 2945295"/>
                  <a:gd name="connsiteY61" fmla="*/ 2802922 h 2984048"/>
                  <a:gd name="connsiteX62" fmla="*/ 1419465 w 2945295"/>
                  <a:gd name="connsiteY62" fmla="*/ 1450861 h 2984048"/>
                  <a:gd name="connsiteX63" fmla="*/ 1446691 w 2945295"/>
                  <a:gd name="connsiteY63" fmla="*/ 1413741 h 2984048"/>
                  <a:gd name="connsiteX64" fmla="*/ 1403962 w 2945295"/>
                  <a:gd name="connsiteY64" fmla="*/ 1424746 h 2984048"/>
                  <a:gd name="connsiteX65" fmla="*/ 408475 w 2945295"/>
                  <a:gd name="connsiteY65" fmla="*/ 305265 h 2984048"/>
                  <a:gd name="connsiteX66" fmla="*/ 1566706 w 2945295"/>
                  <a:gd name="connsiteY66" fmla="*/ 1208617 h 2984048"/>
                  <a:gd name="connsiteX67" fmla="*/ 1557023 w 2945295"/>
                  <a:gd name="connsiteY67" fmla="*/ 1261801 h 2984048"/>
                  <a:gd name="connsiteX68" fmla="*/ 1630070 w 2945295"/>
                  <a:gd name="connsiteY68" fmla="*/ 1129561 h 2984048"/>
                  <a:gd name="connsiteX69" fmla="*/ 1571557 w 2945295"/>
                  <a:gd name="connsiteY69" fmla="*/ 0 h 2984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945295" h="2984048">
                    <a:moveTo>
                      <a:pt x="2151336" y="2440909"/>
                    </a:moveTo>
                    <a:cubicBezTo>
                      <a:pt x="2594413" y="2440847"/>
                      <a:pt x="2543476" y="2702207"/>
                      <a:pt x="2543476" y="2702207"/>
                    </a:cubicBezTo>
                    <a:cubicBezTo>
                      <a:pt x="2246883" y="2920126"/>
                      <a:pt x="2055973" y="2444562"/>
                      <a:pt x="2055973" y="2444562"/>
                    </a:cubicBezTo>
                    <a:cubicBezTo>
                      <a:pt x="2090064" y="2442079"/>
                      <a:pt x="2121798" y="2440913"/>
                      <a:pt x="2151336" y="2440909"/>
                    </a:cubicBezTo>
                    <a:close/>
                    <a:moveTo>
                      <a:pt x="95363" y="2440909"/>
                    </a:moveTo>
                    <a:cubicBezTo>
                      <a:pt x="538440" y="2440847"/>
                      <a:pt x="487502" y="2702206"/>
                      <a:pt x="487502" y="2702206"/>
                    </a:cubicBezTo>
                    <a:cubicBezTo>
                      <a:pt x="190911" y="2920125"/>
                      <a:pt x="0" y="2444562"/>
                      <a:pt x="0" y="2444562"/>
                    </a:cubicBezTo>
                    <a:cubicBezTo>
                      <a:pt x="34090" y="2442079"/>
                      <a:pt x="65824" y="2440913"/>
                      <a:pt x="95363" y="2440909"/>
                    </a:cubicBezTo>
                    <a:close/>
                    <a:moveTo>
                      <a:pt x="463088" y="1988174"/>
                    </a:moveTo>
                    <a:lnTo>
                      <a:pt x="451941" y="1998313"/>
                    </a:lnTo>
                    <a:cubicBezTo>
                      <a:pt x="410951" y="2041216"/>
                      <a:pt x="343031" y="2154991"/>
                      <a:pt x="455496" y="2378725"/>
                    </a:cubicBezTo>
                    <a:lnTo>
                      <a:pt x="483086" y="2428674"/>
                    </a:lnTo>
                    <a:lnTo>
                      <a:pt x="477998" y="2406801"/>
                    </a:lnTo>
                    <a:cubicBezTo>
                      <a:pt x="439853" y="2114964"/>
                      <a:pt x="889322" y="2085993"/>
                      <a:pt x="889322" y="2085993"/>
                    </a:cubicBezTo>
                    <a:cubicBezTo>
                      <a:pt x="789960" y="2483952"/>
                      <a:pt x="616376" y="2500269"/>
                      <a:pt x="535794" y="2483554"/>
                    </a:cubicBezTo>
                    <a:lnTo>
                      <a:pt x="519622" y="2478720"/>
                    </a:lnTo>
                    <a:lnTo>
                      <a:pt x="530287" y="2492828"/>
                    </a:lnTo>
                    <a:cubicBezTo>
                      <a:pt x="590813" y="2578504"/>
                      <a:pt x="690843" y="2757002"/>
                      <a:pt x="620727" y="2925274"/>
                    </a:cubicBezTo>
                    <a:lnTo>
                      <a:pt x="586814" y="2984048"/>
                    </a:lnTo>
                    <a:lnTo>
                      <a:pt x="431391" y="2984048"/>
                    </a:lnTo>
                    <a:lnTo>
                      <a:pt x="448602" y="2958945"/>
                    </a:lnTo>
                    <a:cubicBezTo>
                      <a:pt x="494237" y="2885788"/>
                      <a:pt x="571982" y="2711360"/>
                      <a:pt x="463778" y="2486457"/>
                    </a:cubicBezTo>
                    <a:cubicBezTo>
                      <a:pt x="463778" y="2486457"/>
                      <a:pt x="268957" y="2203819"/>
                      <a:pt x="399092" y="2039563"/>
                    </a:cubicBezTo>
                    <a:close/>
                    <a:moveTo>
                      <a:pt x="2519061" y="1988173"/>
                    </a:moveTo>
                    <a:lnTo>
                      <a:pt x="2507915" y="1998312"/>
                    </a:lnTo>
                    <a:cubicBezTo>
                      <a:pt x="2466925" y="2041216"/>
                      <a:pt x="2399005" y="2154990"/>
                      <a:pt x="2511469" y="2378725"/>
                    </a:cubicBezTo>
                    <a:lnTo>
                      <a:pt x="2539057" y="2428671"/>
                    </a:lnTo>
                    <a:lnTo>
                      <a:pt x="2533971" y="2406801"/>
                    </a:lnTo>
                    <a:cubicBezTo>
                      <a:pt x="2495827" y="2114963"/>
                      <a:pt x="2945295" y="2085993"/>
                      <a:pt x="2945295" y="2085993"/>
                    </a:cubicBezTo>
                    <a:cubicBezTo>
                      <a:pt x="2845933" y="2483951"/>
                      <a:pt x="2672349" y="2500268"/>
                      <a:pt x="2591767" y="2483554"/>
                    </a:cubicBezTo>
                    <a:lnTo>
                      <a:pt x="2575595" y="2478721"/>
                    </a:lnTo>
                    <a:lnTo>
                      <a:pt x="2586262" y="2492828"/>
                    </a:lnTo>
                    <a:cubicBezTo>
                      <a:pt x="2646786" y="2578505"/>
                      <a:pt x="2746816" y="2757003"/>
                      <a:pt x="2676701" y="2925275"/>
                    </a:cubicBezTo>
                    <a:lnTo>
                      <a:pt x="2642788" y="2984048"/>
                    </a:lnTo>
                    <a:lnTo>
                      <a:pt x="2487364" y="2984048"/>
                    </a:lnTo>
                    <a:lnTo>
                      <a:pt x="2504576" y="2958945"/>
                    </a:lnTo>
                    <a:cubicBezTo>
                      <a:pt x="2550211" y="2885788"/>
                      <a:pt x="2627956" y="2711360"/>
                      <a:pt x="2519753" y="2486456"/>
                    </a:cubicBezTo>
                    <a:cubicBezTo>
                      <a:pt x="2519753" y="2486456"/>
                      <a:pt x="2324931" y="2203819"/>
                      <a:pt x="2455065" y="2039562"/>
                    </a:cubicBezTo>
                    <a:close/>
                    <a:moveTo>
                      <a:pt x="2532248" y="1977584"/>
                    </a:moveTo>
                    <a:lnTo>
                      <a:pt x="2519061" y="1988173"/>
                    </a:lnTo>
                    <a:lnTo>
                      <a:pt x="2525205" y="1982585"/>
                    </a:lnTo>
                    <a:cubicBezTo>
                      <a:pt x="2529581" y="1979191"/>
                      <a:pt x="2532248" y="1977584"/>
                      <a:pt x="2532248" y="1977584"/>
                    </a:cubicBezTo>
                    <a:close/>
                    <a:moveTo>
                      <a:pt x="476275" y="1977584"/>
                    </a:moveTo>
                    <a:lnTo>
                      <a:pt x="463088" y="1988174"/>
                    </a:lnTo>
                    <a:lnTo>
                      <a:pt x="469232" y="1982585"/>
                    </a:lnTo>
                    <a:cubicBezTo>
                      <a:pt x="473607" y="1979191"/>
                      <a:pt x="476275" y="1977584"/>
                      <a:pt x="476275" y="1977584"/>
                    </a:cubicBezTo>
                    <a:close/>
                    <a:moveTo>
                      <a:pt x="2644152" y="1304662"/>
                    </a:moveTo>
                    <a:cubicBezTo>
                      <a:pt x="2727328" y="1304674"/>
                      <a:pt x="2816687" y="1307957"/>
                      <a:pt x="2912683" y="1314948"/>
                    </a:cubicBezTo>
                    <a:cubicBezTo>
                      <a:pt x="2912683" y="1314948"/>
                      <a:pt x="2375105" y="2654075"/>
                      <a:pt x="1539940" y="2040442"/>
                    </a:cubicBezTo>
                    <a:cubicBezTo>
                      <a:pt x="1539940" y="2040442"/>
                      <a:pt x="1396510" y="1304487"/>
                      <a:pt x="2644152" y="1304662"/>
                    </a:cubicBezTo>
                    <a:close/>
                    <a:moveTo>
                      <a:pt x="1571557" y="0"/>
                    </a:moveTo>
                    <a:cubicBezTo>
                      <a:pt x="2323273" y="393414"/>
                      <a:pt x="1606744" y="1432919"/>
                      <a:pt x="1606744" y="1432919"/>
                    </a:cubicBezTo>
                    <a:cubicBezTo>
                      <a:pt x="1225888" y="2224544"/>
                      <a:pt x="1663160" y="2794085"/>
                      <a:pt x="1719306" y="2862186"/>
                    </a:cubicBezTo>
                    <a:lnTo>
                      <a:pt x="1724504" y="2868333"/>
                    </a:lnTo>
                    <a:lnTo>
                      <a:pt x="1761062" y="2873892"/>
                    </a:lnTo>
                    <a:cubicBezTo>
                      <a:pt x="1872865" y="2895201"/>
                      <a:pt x="1969150" y="2927636"/>
                      <a:pt x="2045834" y="2959857"/>
                    </a:cubicBezTo>
                    <a:lnTo>
                      <a:pt x="2099203" y="2984048"/>
                    </a:lnTo>
                    <a:lnTo>
                      <a:pt x="906605" y="2984048"/>
                    </a:lnTo>
                    <a:lnTo>
                      <a:pt x="1040587" y="2929475"/>
                    </a:lnTo>
                    <a:cubicBezTo>
                      <a:pt x="1086238" y="2913445"/>
                      <a:pt x="1131164" y="2900162"/>
                      <a:pt x="1175259" y="2889332"/>
                    </a:cubicBezTo>
                    <a:lnTo>
                      <a:pt x="1280262" y="2868741"/>
                    </a:lnTo>
                    <a:lnTo>
                      <a:pt x="1234756" y="2802922"/>
                    </a:lnTo>
                    <a:cubicBezTo>
                      <a:pt x="912704" y="2292854"/>
                      <a:pt x="1232804" y="1715092"/>
                      <a:pt x="1419465" y="1450861"/>
                    </a:cubicBezTo>
                    <a:lnTo>
                      <a:pt x="1446691" y="1413741"/>
                    </a:lnTo>
                    <a:lnTo>
                      <a:pt x="1403962" y="1424746"/>
                    </a:lnTo>
                    <a:cubicBezTo>
                      <a:pt x="1177054" y="1471811"/>
                      <a:pt x="688266" y="1425863"/>
                      <a:pt x="408475" y="305265"/>
                    </a:cubicBezTo>
                    <a:cubicBezTo>
                      <a:pt x="408475" y="305265"/>
                      <a:pt x="1674113" y="386844"/>
                      <a:pt x="1566706" y="1208617"/>
                    </a:cubicBezTo>
                    <a:lnTo>
                      <a:pt x="1557023" y="1261801"/>
                    </a:lnTo>
                    <a:lnTo>
                      <a:pt x="1630070" y="1129561"/>
                    </a:lnTo>
                    <a:cubicBezTo>
                      <a:pt x="2052313" y="289550"/>
                      <a:pt x="1571557" y="0"/>
                      <a:pt x="157155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2000">
                    <a:srgbClr val="C9E0FC"/>
                  </a:gs>
                  <a:gs pos="85000">
                    <a:schemeClr val="accent1">
                      <a:lumMod val="45000"/>
                      <a:lumOff val="55000"/>
                      <a:alpha val="1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2824B35F-7784-5FE3-3326-CC3749A73458}"/>
                  </a:ext>
                </a:extLst>
              </p:cNvPr>
              <p:cNvSpPr/>
              <p:nvPr/>
            </p:nvSpPr>
            <p:spPr>
              <a:xfrm>
                <a:off x="3654424" y="4928213"/>
                <a:ext cx="1282964" cy="1299845"/>
              </a:xfrm>
              <a:custGeom>
                <a:avLst/>
                <a:gdLst>
                  <a:gd name="connsiteX0" fmla="*/ 2151336 w 2945295"/>
                  <a:gd name="connsiteY0" fmla="*/ 2440909 h 2984048"/>
                  <a:gd name="connsiteX1" fmla="*/ 2543476 w 2945295"/>
                  <a:gd name="connsiteY1" fmla="*/ 2702207 h 2984048"/>
                  <a:gd name="connsiteX2" fmla="*/ 2055973 w 2945295"/>
                  <a:gd name="connsiteY2" fmla="*/ 2444562 h 2984048"/>
                  <a:gd name="connsiteX3" fmla="*/ 2151336 w 2945295"/>
                  <a:gd name="connsiteY3" fmla="*/ 2440909 h 2984048"/>
                  <a:gd name="connsiteX4" fmla="*/ 95363 w 2945295"/>
                  <a:gd name="connsiteY4" fmla="*/ 2440909 h 2984048"/>
                  <a:gd name="connsiteX5" fmla="*/ 487502 w 2945295"/>
                  <a:gd name="connsiteY5" fmla="*/ 2702206 h 2984048"/>
                  <a:gd name="connsiteX6" fmla="*/ 0 w 2945295"/>
                  <a:gd name="connsiteY6" fmla="*/ 2444562 h 2984048"/>
                  <a:gd name="connsiteX7" fmla="*/ 95363 w 2945295"/>
                  <a:gd name="connsiteY7" fmla="*/ 2440909 h 2984048"/>
                  <a:gd name="connsiteX8" fmla="*/ 463088 w 2945295"/>
                  <a:gd name="connsiteY8" fmla="*/ 1988174 h 2984048"/>
                  <a:gd name="connsiteX9" fmla="*/ 451941 w 2945295"/>
                  <a:gd name="connsiteY9" fmla="*/ 1998313 h 2984048"/>
                  <a:gd name="connsiteX10" fmla="*/ 455496 w 2945295"/>
                  <a:gd name="connsiteY10" fmla="*/ 2378725 h 2984048"/>
                  <a:gd name="connsiteX11" fmla="*/ 483086 w 2945295"/>
                  <a:gd name="connsiteY11" fmla="*/ 2428674 h 2984048"/>
                  <a:gd name="connsiteX12" fmla="*/ 477998 w 2945295"/>
                  <a:gd name="connsiteY12" fmla="*/ 2406801 h 2984048"/>
                  <a:gd name="connsiteX13" fmla="*/ 889322 w 2945295"/>
                  <a:gd name="connsiteY13" fmla="*/ 2085993 h 2984048"/>
                  <a:gd name="connsiteX14" fmla="*/ 535794 w 2945295"/>
                  <a:gd name="connsiteY14" fmla="*/ 2483554 h 2984048"/>
                  <a:gd name="connsiteX15" fmla="*/ 519622 w 2945295"/>
                  <a:gd name="connsiteY15" fmla="*/ 2478720 h 2984048"/>
                  <a:gd name="connsiteX16" fmla="*/ 530287 w 2945295"/>
                  <a:gd name="connsiteY16" fmla="*/ 2492828 h 2984048"/>
                  <a:gd name="connsiteX17" fmla="*/ 620727 w 2945295"/>
                  <a:gd name="connsiteY17" fmla="*/ 2925274 h 2984048"/>
                  <a:gd name="connsiteX18" fmla="*/ 586814 w 2945295"/>
                  <a:gd name="connsiteY18" fmla="*/ 2984048 h 2984048"/>
                  <a:gd name="connsiteX19" fmla="*/ 431391 w 2945295"/>
                  <a:gd name="connsiteY19" fmla="*/ 2984048 h 2984048"/>
                  <a:gd name="connsiteX20" fmla="*/ 448602 w 2945295"/>
                  <a:gd name="connsiteY20" fmla="*/ 2958945 h 2984048"/>
                  <a:gd name="connsiteX21" fmla="*/ 463778 w 2945295"/>
                  <a:gd name="connsiteY21" fmla="*/ 2486457 h 2984048"/>
                  <a:gd name="connsiteX22" fmla="*/ 399092 w 2945295"/>
                  <a:gd name="connsiteY22" fmla="*/ 2039563 h 2984048"/>
                  <a:gd name="connsiteX23" fmla="*/ 2519061 w 2945295"/>
                  <a:gd name="connsiteY23" fmla="*/ 1988173 h 2984048"/>
                  <a:gd name="connsiteX24" fmla="*/ 2507915 w 2945295"/>
                  <a:gd name="connsiteY24" fmla="*/ 1998312 h 2984048"/>
                  <a:gd name="connsiteX25" fmla="*/ 2511469 w 2945295"/>
                  <a:gd name="connsiteY25" fmla="*/ 2378725 h 2984048"/>
                  <a:gd name="connsiteX26" fmla="*/ 2539057 w 2945295"/>
                  <a:gd name="connsiteY26" fmla="*/ 2428671 h 2984048"/>
                  <a:gd name="connsiteX27" fmla="*/ 2533971 w 2945295"/>
                  <a:gd name="connsiteY27" fmla="*/ 2406801 h 2984048"/>
                  <a:gd name="connsiteX28" fmla="*/ 2945295 w 2945295"/>
                  <a:gd name="connsiteY28" fmla="*/ 2085993 h 2984048"/>
                  <a:gd name="connsiteX29" fmla="*/ 2591767 w 2945295"/>
                  <a:gd name="connsiteY29" fmla="*/ 2483554 h 2984048"/>
                  <a:gd name="connsiteX30" fmla="*/ 2575595 w 2945295"/>
                  <a:gd name="connsiteY30" fmla="*/ 2478721 h 2984048"/>
                  <a:gd name="connsiteX31" fmla="*/ 2586262 w 2945295"/>
                  <a:gd name="connsiteY31" fmla="*/ 2492828 h 2984048"/>
                  <a:gd name="connsiteX32" fmla="*/ 2676701 w 2945295"/>
                  <a:gd name="connsiteY32" fmla="*/ 2925275 h 2984048"/>
                  <a:gd name="connsiteX33" fmla="*/ 2642788 w 2945295"/>
                  <a:gd name="connsiteY33" fmla="*/ 2984048 h 2984048"/>
                  <a:gd name="connsiteX34" fmla="*/ 2487364 w 2945295"/>
                  <a:gd name="connsiteY34" fmla="*/ 2984048 h 2984048"/>
                  <a:gd name="connsiteX35" fmla="*/ 2504576 w 2945295"/>
                  <a:gd name="connsiteY35" fmla="*/ 2958945 h 2984048"/>
                  <a:gd name="connsiteX36" fmla="*/ 2519753 w 2945295"/>
                  <a:gd name="connsiteY36" fmla="*/ 2486456 h 2984048"/>
                  <a:gd name="connsiteX37" fmla="*/ 2455065 w 2945295"/>
                  <a:gd name="connsiteY37" fmla="*/ 2039562 h 2984048"/>
                  <a:gd name="connsiteX38" fmla="*/ 2532248 w 2945295"/>
                  <a:gd name="connsiteY38" fmla="*/ 1977584 h 2984048"/>
                  <a:gd name="connsiteX39" fmla="*/ 2519061 w 2945295"/>
                  <a:gd name="connsiteY39" fmla="*/ 1988173 h 2984048"/>
                  <a:gd name="connsiteX40" fmla="*/ 2525205 w 2945295"/>
                  <a:gd name="connsiteY40" fmla="*/ 1982585 h 2984048"/>
                  <a:gd name="connsiteX41" fmla="*/ 2532248 w 2945295"/>
                  <a:gd name="connsiteY41" fmla="*/ 1977584 h 2984048"/>
                  <a:gd name="connsiteX42" fmla="*/ 476275 w 2945295"/>
                  <a:gd name="connsiteY42" fmla="*/ 1977584 h 2984048"/>
                  <a:gd name="connsiteX43" fmla="*/ 463088 w 2945295"/>
                  <a:gd name="connsiteY43" fmla="*/ 1988174 h 2984048"/>
                  <a:gd name="connsiteX44" fmla="*/ 469232 w 2945295"/>
                  <a:gd name="connsiteY44" fmla="*/ 1982585 h 2984048"/>
                  <a:gd name="connsiteX45" fmla="*/ 476275 w 2945295"/>
                  <a:gd name="connsiteY45" fmla="*/ 1977584 h 2984048"/>
                  <a:gd name="connsiteX46" fmla="*/ 2644152 w 2945295"/>
                  <a:gd name="connsiteY46" fmla="*/ 1304662 h 2984048"/>
                  <a:gd name="connsiteX47" fmla="*/ 2912683 w 2945295"/>
                  <a:gd name="connsiteY47" fmla="*/ 1314948 h 2984048"/>
                  <a:gd name="connsiteX48" fmla="*/ 1539940 w 2945295"/>
                  <a:gd name="connsiteY48" fmla="*/ 2040442 h 2984048"/>
                  <a:gd name="connsiteX49" fmla="*/ 2644152 w 2945295"/>
                  <a:gd name="connsiteY49" fmla="*/ 1304662 h 2984048"/>
                  <a:gd name="connsiteX50" fmla="*/ 1571557 w 2945295"/>
                  <a:gd name="connsiteY50" fmla="*/ 0 h 2984048"/>
                  <a:gd name="connsiteX51" fmla="*/ 1606744 w 2945295"/>
                  <a:gd name="connsiteY51" fmla="*/ 1432919 h 2984048"/>
                  <a:gd name="connsiteX52" fmla="*/ 1719306 w 2945295"/>
                  <a:gd name="connsiteY52" fmla="*/ 2862186 h 2984048"/>
                  <a:gd name="connsiteX53" fmla="*/ 1724504 w 2945295"/>
                  <a:gd name="connsiteY53" fmla="*/ 2868333 h 2984048"/>
                  <a:gd name="connsiteX54" fmla="*/ 1761062 w 2945295"/>
                  <a:gd name="connsiteY54" fmla="*/ 2873892 h 2984048"/>
                  <a:gd name="connsiteX55" fmla="*/ 2045834 w 2945295"/>
                  <a:gd name="connsiteY55" fmla="*/ 2959857 h 2984048"/>
                  <a:gd name="connsiteX56" fmla="*/ 2099203 w 2945295"/>
                  <a:gd name="connsiteY56" fmla="*/ 2984048 h 2984048"/>
                  <a:gd name="connsiteX57" fmla="*/ 906605 w 2945295"/>
                  <a:gd name="connsiteY57" fmla="*/ 2984048 h 2984048"/>
                  <a:gd name="connsiteX58" fmla="*/ 1040587 w 2945295"/>
                  <a:gd name="connsiteY58" fmla="*/ 2929475 h 2984048"/>
                  <a:gd name="connsiteX59" fmla="*/ 1175259 w 2945295"/>
                  <a:gd name="connsiteY59" fmla="*/ 2889332 h 2984048"/>
                  <a:gd name="connsiteX60" fmla="*/ 1280262 w 2945295"/>
                  <a:gd name="connsiteY60" fmla="*/ 2868741 h 2984048"/>
                  <a:gd name="connsiteX61" fmla="*/ 1234756 w 2945295"/>
                  <a:gd name="connsiteY61" fmla="*/ 2802922 h 2984048"/>
                  <a:gd name="connsiteX62" fmla="*/ 1419465 w 2945295"/>
                  <a:gd name="connsiteY62" fmla="*/ 1450861 h 2984048"/>
                  <a:gd name="connsiteX63" fmla="*/ 1446691 w 2945295"/>
                  <a:gd name="connsiteY63" fmla="*/ 1413741 h 2984048"/>
                  <a:gd name="connsiteX64" fmla="*/ 1403962 w 2945295"/>
                  <a:gd name="connsiteY64" fmla="*/ 1424746 h 2984048"/>
                  <a:gd name="connsiteX65" fmla="*/ 408475 w 2945295"/>
                  <a:gd name="connsiteY65" fmla="*/ 305265 h 2984048"/>
                  <a:gd name="connsiteX66" fmla="*/ 1566706 w 2945295"/>
                  <a:gd name="connsiteY66" fmla="*/ 1208617 h 2984048"/>
                  <a:gd name="connsiteX67" fmla="*/ 1557023 w 2945295"/>
                  <a:gd name="connsiteY67" fmla="*/ 1261801 h 2984048"/>
                  <a:gd name="connsiteX68" fmla="*/ 1630070 w 2945295"/>
                  <a:gd name="connsiteY68" fmla="*/ 1129561 h 2984048"/>
                  <a:gd name="connsiteX69" fmla="*/ 1571557 w 2945295"/>
                  <a:gd name="connsiteY69" fmla="*/ 0 h 2984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945295" h="2984048">
                    <a:moveTo>
                      <a:pt x="2151336" y="2440909"/>
                    </a:moveTo>
                    <a:cubicBezTo>
                      <a:pt x="2594413" y="2440847"/>
                      <a:pt x="2543476" y="2702207"/>
                      <a:pt x="2543476" y="2702207"/>
                    </a:cubicBezTo>
                    <a:cubicBezTo>
                      <a:pt x="2246883" y="2920126"/>
                      <a:pt x="2055973" y="2444562"/>
                      <a:pt x="2055973" y="2444562"/>
                    </a:cubicBezTo>
                    <a:cubicBezTo>
                      <a:pt x="2090064" y="2442079"/>
                      <a:pt x="2121798" y="2440913"/>
                      <a:pt x="2151336" y="2440909"/>
                    </a:cubicBezTo>
                    <a:close/>
                    <a:moveTo>
                      <a:pt x="95363" y="2440909"/>
                    </a:moveTo>
                    <a:cubicBezTo>
                      <a:pt x="538440" y="2440847"/>
                      <a:pt x="487502" y="2702206"/>
                      <a:pt x="487502" y="2702206"/>
                    </a:cubicBezTo>
                    <a:cubicBezTo>
                      <a:pt x="190911" y="2920125"/>
                      <a:pt x="0" y="2444562"/>
                      <a:pt x="0" y="2444562"/>
                    </a:cubicBezTo>
                    <a:cubicBezTo>
                      <a:pt x="34090" y="2442079"/>
                      <a:pt x="65824" y="2440913"/>
                      <a:pt x="95363" y="2440909"/>
                    </a:cubicBezTo>
                    <a:close/>
                    <a:moveTo>
                      <a:pt x="463088" y="1988174"/>
                    </a:moveTo>
                    <a:lnTo>
                      <a:pt x="451941" y="1998313"/>
                    </a:lnTo>
                    <a:cubicBezTo>
                      <a:pt x="410951" y="2041216"/>
                      <a:pt x="343031" y="2154991"/>
                      <a:pt x="455496" y="2378725"/>
                    </a:cubicBezTo>
                    <a:lnTo>
                      <a:pt x="483086" y="2428674"/>
                    </a:lnTo>
                    <a:lnTo>
                      <a:pt x="477998" y="2406801"/>
                    </a:lnTo>
                    <a:cubicBezTo>
                      <a:pt x="439853" y="2114964"/>
                      <a:pt x="889322" y="2085993"/>
                      <a:pt x="889322" y="2085993"/>
                    </a:cubicBezTo>
                    <a:cubicBezTo>
                      <a:pt x="789960" y="2483952"/>
                      <a:pt x="616376" y="2500269"/>
                      <a:pt x="535794" y="2483554"/>
                    </a:cubicBezTo>
                    <a:lnTo>
                      <a:pt x="519622" y="2478720"/>
                    </a:lnTo>
                    <a:lnTo>
                      <a:pt x="530287" y="2492828"/>
                    </a:lnTo>
                    <a:cubicBezTo>
                      <a:pt x="590813" y="2578504"/>
                      <a:pt x="690843" y="2757002"/>
                      <a:pt x="620727" y="2925274"/>
                    </a:cubicBezTo>
                    <a:lnTo>
                      <a:pt x="586814" y="2984048"/>
                    </a:lnTo>
                    <a:lnTo>
                      <a:pt x="431391" y="2984048"/>
                    </a:lnTo>
                    <a:lnTo>
                      <a:pt x="448602" y="2958945"/>
                    </a:lnTo>
                    <a:cubicBezTo>
                      <a:pt x="494237" y="2885788"/>
                      <a:pt x="571982" y="2711360"/>
                      <a:pt x="463778" y="2486457"/>
                    </a:cubicBezTo>
                    <a:cubicBezTo>
                      <a:pt x="463778" y="2486457"/>
                      <a:pt x="268957" y="2203819"/>
                      <a:pt x="399092" y="2039563"/>
                    </a:cubicBezTo>
                    <a:close/>
                    <a:moveTo>
                      <a:pt x="2519061" y="1988173"/>
                    </a:moveTo>
                    <a:lnTo>
                      <a:pt x="2507915" y="1998312"/>
                    </a:lnTo>
                    <a:cubicBezTo>
                      <a:pt x="2466925" y="2041216"/>
                      <a:pt x="2399005" y="2154990"/>
                      <a:pt x="2511469" y="2378725"/>
                    </a:cubicBezTo>
                    <a:lnTo>
                      <a:pt x="2539057" y="2428671"/>
                    </a:lnTo>
                    <a:lnTo>
                      <a:pt x="2533971" y="2406801"/>
                    </a:lnTo>
                    <a:cubicBezTo>
                      <a:pt x="2495827" y="2114963"/>
                      <a:pt x="2945295" y="2085993"/>
                      <a:pt x="2945295" y="2085993"/>
                    </a:cubicBezTo>
                    <a:cubicBezTo>
                      <a:pt x="2845933" y="2483951"/>
                      <a:pt x="2672349" y="2500268"/>
                      <a:pt x="2591767" y="2483554"/>
                    </a:cubicBezTo>
                    <a:lnTo>
                      <a:pt x="2575595" y="2478721"/>
                    </a:lnTo>
                    <a:lnTo>
                      <a:pt x="2586262" y="2492828"/>
                    </a:lnTo>
                    <a:cubicBezTo>
                      <a:pt x="2646786" y="2578505"/>
                      <a:pt x="2746816" y="2757003"/>
                      <a:pt x="2676701" y="2925275"/>
                    </a:cubicBezTo>
                    <a:lnTo>
                      <a:pt x="2642788" y="2984048"/>
                    </a:lnTo>
                    <a:lnTo>
                      <a:pt x="2487364" y="2984048"/>
                    </a:lnTo>
                    <a:lnTo>
                      <a:pt x="2504576" y="2958945"/>
                    </a:lnTo>
                    <a:cubicBezTo>
                      <a:pt x="2550211" y="2885788"/>
                      <a:pt x="2627956" y="2711360"/>
                      <a:pt x="2519753" y="2486456"/>
                    </a:cubicBezTo>
                    <a:cubicBezTo>
                      <a:pt x="2519753" y="2486456"/>
                      <a:pt x="2324931" y="2203819"/>
                      <a:pt x="2455065" y="2039562"/>
                    </a:cubicBezTo>
                    <a:close/>
                    <a:moveTo>
                      <a:pt x="2532248" y="1977584"/>
                    </a:moveTo>
                    <a:lnTo>
                      <a:pt x="2519061" y="1988173"/>
                    </a:lnTo>
                    <a:lnTo>
                      <a:pt x="2525205" y="1982585"/>
                    </a:lnTo>
                    <a:cubicBezTo>
                      <a:pt x="2529581" y="1979191"/>
                      <a:pt x="2532248" y="1977584"/>
                      <a:pt x="2532248" y="1977584"/>
                    </a:cubicBezTo>
                    <a:close/>
                    <a:moveTo>
                      <a:pt x="476275" y="1977584"/>
                    </a:moveTo>
                    <a:lnTo>
                      <a:pt x="463088" y="1988174"/>
                    </a:lnTo>
                    <a:lnTo>
                      <a:pt x="469232" y="1982585"/>
                    </a:lnTo>
                    <a:cubicBezTo>
                      <a:pt x="473607" y="1979191"/>
                      <a:pt x="476275" y="1977584"/>
                      <a:pt x="476275" y="1977584"/>
                    </a:cubicBezTo>
                    <a:close/>
                    <a:moveTo>
                      <a:pt x="2644152" y="1304662"/>
                    </a:moveTo>
                    <a:cubicBezTo>
                      <a:pt x="2727328" y="1304674"/>
                      <a:pt x="2816687" y="1307957"/>
                      <a:pt x="2912683" y="1314948"/>
                    </a:cubicBezTo>
                    <a:cubicBezTo>
                      <a:pt x="2912683" y="1314948"/>
                      <a:pt x="2375105" y="2654075"/>
                      <a:pt x="1539940" y="2040442"/>
                    </a:cubicBezTo>
                    <a:cubicBezTo>
                      <a:pt x="1539940" y="2040442"/>
                      <a:pt x="1396510" y="1304487"/>
                      <a:pt x="2644152" y="1304662"/>
                    </a:cubicBezTo>
                    <a:close/>
                    <a:moveTo>
                      <a:pt x="1571557" y="0"/>
                    </a:moveTo>
                    <a:cubicBezTo>
                      <a:pt x="2323273" y="393414"/>
                      <a:pt x="1606744" y="1432919"/>
                      <a:pt x="1606744" y="1432919"/>
                    </a:cubicBezTo>
                    <a:cubicBezTo>
                      <a:pt x="1225888" y="2224544"/>
                      <a:pt x="1663160" y="2794085"/>
                      <a:pt x="1719306" y="2862186"/>
                    </a:cubicBezTo>
                    <a:lnTo>
                      <a:pt x="1724504" y="2868333"/>
                    </a:lnTo>
                    <a:lnTo>
                      <a:pt x="1761062" y="2873892"/>
                    </a:lnTo>
                    <a:cubicBezTo>
                      <a:pt x="1872865" y="2895201"/>
                      <a:pt x="1969150" y="2927636"/>
                      <a:pt x="2045834" y="2959857"/>
                    </a:cubicBezTo>
                    <a:lnTo>
                      <a:pt x="2099203" y="2984048"/>
                    </a:lnTo>
                    <a:lnTo>
                      <a:pt x="906605" y="2984048"/>
                    </a:lnTo>
                    <a:lnTo>
                      <a:pt x="1040587" y="2929475"/>
                    </a:lnTo>
                    <a:cubicBezTo>
                      <a:pt x="1086238" y="2913445"/>
                      <a:pt x="1131164" y="2900162"/>
                      <a:pt x="1175259" y="2889332"/>
                    </a:cubicBezTo>
                    <a:lnTo>
                      <a:pt x="1280262" y="2868741"/>
                    </a:lnTo>
                    <a:lnTo>
                      <a:pt x="1234756" y="2802922"/>
                    </a:lnTo>
                    <a:cubicBezTo>
                      <a:pt x="912704" y="2292854"/>
                      <a:pt x="1232804" y="1715092"/>
                      <a:pt x="1419465" y="1450861"/>
                    </a:cubicBezTo>
                    <a:lnTo>
                      <a:pt x="1446691" y="1413741"/>
                    </a:lnTo>
                    <a:lnTo>
                      <a:pt x="1403962" y="1424746"/>
                    </a:lnTo>
                    <a:cubicBezTo>
                      <a:pt x="1177054" y="1471811"/>
                      <a:pt x="688266" y="1425863"/>
                      <a:pt x="408475" y="305265"/>
                    </a:cubicBezTo>
                    <a:cubicBezTo>
                      <a:pt x="408475" y="305265"/>
                      <a:pt x="1674113" y="386844"/>
                      <a:pt x="1566706" y="1208617"/>
                    </a:cubicBezTo>
                    <a:lnTo>
                      <a:pt x="1557023" y="1261801"/>
                    </a:lnTo>
                    <a:lnTo>
                      <a:pt x="1630070" y="1129561"/>
                    </a:lnTo>
                    <a:cubicBezTo>
                      <a:pt x="2052313" y="289550"/>
                      <a:pt x="1571557" y="0"/>
                      <a:pt x="157155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2000">
                    <a:srgbClr val="C9E0FC"/>
                  </a:gs>
                  <a:gs pos="85000">
                    <a:schemeClr val="accent1">
                      <a:lumMod val="45000"/>
                      <a:lumOff val="55000"/>
                      <a:alpha val="1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3" name="Text3">
              <a:extLst>
                <a:ext uri="{FF2B5EF4-FFF2-40B4-BE49-F238E27FC236}">
                  <a16:creationId xmlns:a16="http://schemas.microsoft.com/office/drawing/2014/main" id="{EE79A511-5115-1177-6E2F-689DA11B19F2}"/>
                </a:ext>
              </a:extLst>
            </p:cNvPr>
            <p:cNvSpPr/>
            <p:nvPr/>
          </p:nvSpPr>
          <p:spPr bwMode="auto">
            <a:xfrm>
              <a:off x="7998093" y="3113527"/>
              <a:ext cx="3533706" cy="1114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通过 </a:t>
              </a:r>
              <a:r>
                <a: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GitHub API </a:t>
              </a: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获取开发者用户名、头像、关注者、粉丝、仓库等信息</a:t>
              </a:r>
              <a:endPara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提取开发者贡献数据</a:t>
              </a:r>
              <a:endPara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基于离线数据定时触发采集</a:t>
              </a:r>
              <a:endPara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Bullet3">
              <a:extLst>
                <a:ext uri="{FF2B5EF4-FFF2-40B4-BE49-F238E27FC236}">
                  <a16:creationId xmlns:a16="http://schemas.microsoft.com/office/drawing/2014/main" id="{979EF52A-97AE-D997-1752-A1FF76185EF8}"/>
                </a:ext>
              </a:extLst>
            </p:cNvPr>
            <p:cNvSpPr txBox="1"/>
            <p:nvPr/>
          </p:nvSpPr>
          <p:spPr bwMode="auto">
            <a:xfrm>
              <a:off x="7998093" y="2618895"/>
              <a:ext cx="3377999" cy="494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数据采集与处理</a:t>
              </a:r>
              <a:endPara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10490835" y="384175"/>
            <a:ext cx="1344295" cy="695325"/>
            <a:chOff x="16552" y="419"/>
            <a:chExt cx="2117" cy="1095"/>
          </a:xfrm>
        </p:grpSpPr>
        <p:pic>
          <p:nvPicPr>
            <p:cNvPr id="7" name="图片 6" descr="logo_画板 1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6552" y="419"/>
              <a:ext cx="2013" cy="534"/>
            </a:xfrm>
            <a:prstGeom prst="rect">
              <a:avLst/>
            </a:prstGeom>
          </p:spPr>
        </p:pic>
        <p:sp>
          <p:nvSpPr>
            <p:cNvPr id="9" name="标题 7"/>
            <p:cNvSpPr>
              <a:spLocks noGrp="1"/>
            </p:cNvSpPr>
            <p:nvPr/>
          </p:nvSpPr>
          <p:spPr>
            <a:xfrm>
              <a:off x="16657" y="974"/>
              <a:ext cx="2013" cy="5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>
                <a:lnSpc>
                  <a:spcPct val="120000"/>
                </a:lnSpc>
              </a:pPr>
              <a:r>
                <a:rPr kumimoji="1" lang="en-US" altLang="zh-CN" sz="1800" b="1" dirty="0">
                  <a:solidFill>
                    <a:srgbClr val="0059D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1024</a:t>
              </a:r>
              <a:r>
                <a:rPr kumimoji="1" lang="zh-CN" altLang="en-US" sz="1800" b="1" dirty="0">
                  <a:solidFill>
                    <a:srgbClr val="0059D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创作节</a:t>
              </a:r>
            </a:p>
          </p:txBody>
        </p:sp>
      </p:grpSp>
      <p:sp>
        <p:nvSpPr>
          <p:cNvPr id="8" name="标题 7"/>
          <p:cNvSpPr>
            <a:spLocks noGrp="1"/>
          </p:cNvSpPr>
          <p:nvPr>
            <p:ph type="title" idx="4294967295"/>
          </p:nvPr>
        </p:nvSpPr>
        <p:spPr>
          <a:xfrm>
            <a:off x="830468" y="352275"/>
            <a:ext cx="11456894" cy="66871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架构阐述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E96176D-0E9D-8CC6-EFAE-97C05FD818E9}"/>
              </a:ext>
            </a:extLst>
          </p:cNvPr>
          <p:cNvSpPr/>
          <p:nvPr/>
        </p:nvSpPr>
        <p:spPr>
          <a:xfrm>
            <a:off x="1133639" y="1160687"/>
            <a:ext cx="9020119" cy="48101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AF96AD-AB6C-2A23-5575-A5EBD7764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152" y="1160687"/>
            <a:ext cx="8454606" cy="4810125"/>
          </a:xfrm>
          <a:prstGeom prst="rect">
            <a:avLst/>
          </a:prstGeom>
          <a:effectLst>
            <a:outerShdw blurRad="50800" dist="50800" dir="5400000" algn="ctr" rotWithShape="0">
              <a:schemeClr val="accent1">
                <a:lumMod val="20000"/>
                <a:lumOff val="80000"/>
              </a:scheme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1FF5DF2-B97D-1D7E-00F3-60F4EC0A86BE}"/>
              </a:ext>
            </a:extLst>
          </p:cNvPr>
          <p:cNvSpPr txBox="1"/>
          <p:nvPr/>
        </p:nvSpPr>
        <p:spPr>
          <a:xfrm>
            <a:off x="0" y="5826527"/>
            <a:ext cx="2228367" cy="100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000" b="1" i="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后端</a:t>
            </a:r>
            <a:r>
              <a:rPr lang="en-US" altLang="zh-CN" sz="10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Go 1.20+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 b="1" i="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Web</a:t>
            </a:r>
            <a:r>
              <a:rPr lang="zh-CN" altLang="en-US" sz="1000" b="1" i="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</a:t>
            </a:r>
            <a:r>
              <a:rPr lang="en-US" altLang="zh-CN" sz="10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Gin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000" b="1" i="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数据库</a:t>
            </a:r>
            <a:r>
              <a:rPr lang="en-US" altLang="zh-CN" sz="10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MongoDB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000" b="1" i="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</a:t>
            </a:r>
            <a:r>
              <a:rPr lang="en-US" altLang="zh-CN" sz="10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Vue3 + JavaScript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000" b="1" i="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缓存 </a:t>
            </a:r>
            <a:r>
              <a:rPr lang="en-US" altLang="zh-CN" sz="1000" b="1" i="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MQ</a:t>
            </a:r>
            <a:r>
              <a:rPr lang="en-US" altLang="zh-CN" sz="1000" dirty="0">
                <a:solidFill>
                  <a:srgbClr val="1F232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:</a:t>
            </a:r>
            <a:r>
              <a:rPr lang="en-US" altLang="zh-CN" sz="10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Redis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F8D57-16E5-30AA-E1CF-F9D683DBC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B431773D-607A-99F0-6A48-CAF225E555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088" y="354180"/>
            <a:ext cx="11456894" cy="66871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核心功能</a:t>
            </a:r>
            <a:r>
              <a:rPr kumimoji="1"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排名评级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293C3CC-D980-7507-0840-9ED23D5CCE51}"/>
              </a:ext>
            </a:extLst>
          </p:cNvPr>
          <p:cNvSpPr txBox="1"/>
          <p:nvPr/>
        </p:nvSpPr>
        <p:spPr>
          <a:xfrm>
            <a:off x="7557770" y="290830"/>
            <a:ext cx="4276725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1024</a:t>
            </a:r>
            <a:r>
              <a:rPr kumimoji="1" lang="zh-CN" altLang="en-US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创作节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zh-CN" altLang="en-US" sz="2400" b="1" dirty="0">
                <a:solidFill>
                  <a:srgbClr val="00288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校园编程马拉松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1B49AD-D8DF-463F-2C68-32A35783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423" y="1332507"/>
            <a:ext cx="1233765" cy="517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28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 idx="4294967295"/>
          </p:nvPr>
        </p:nvSpPr>
        <p:spPr>
          <a:xfrm>
            <a:off x="838088" y="354180"/>
            <a:ext cx="11456894" cy="66871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核心功能</a:t>
            </a:r>
            <a:r>
              <a:rPr kumimoji="1"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地理位置预测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557770" y="290830"/>
            <a:ext cx="4276725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1024</a:t>
            </a:r>
            <a:r>
              <a:rPr kumimoji="1" lang="zh-CN" altLang="en-US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创作节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zh-CN" altLang="en-US" sz="2400" b="1" dirty="0">
                <a:solidFill>
                  <a:srgbClr val="00288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校园编程马拉松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67023A-C198-46DE-F632-01A4E6DF3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392" y="1473693"/>
            <a:ext cx="3205751" cy="46359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751DD-607B-78E4-C55A-08CCC73DF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B811838F-18E9-E66D-6851-D565E268B7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088" y="354180"/>
            <a:ext cx="11456894" cy="66871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核心功能</a:t>
            </a:r>
            <a:r>
              <a:rPr kumimoji="1"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置信度预测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B073CA4-D5D2-AD23-9503-8BEF4A9B7A3B}"/>
              </a:ext>
            </a:extLst>
          </p:cNvPr>
          <p:cNvSpPr txBox="1"/>
          <p:nvPr/>
        </p:nvSpPr>
        <p:spPr>
          <a:xfrm>
            <a:off x="7557770" y="290830"/>
            <a:ext cx="4276725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1024</a:t>
            </a:r>
            <a:r>
              <a:rPr kumimoji="1" lang="zh-CN" altLang="en-US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创作节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zh-CN" altLang="en-US" sz="2400" b="1" dirty="0">
                <a:solidFill>
                  <a:srgbClr val="00288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校园编程马拉松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838FF7-D5FE-B0B9-0731-460BCFA9C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712" y="1376038"/>
            <a:ext cx="1809322" cy="477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24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2F4CE-43AF-CFAC-33DE-214D9C54C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52E0E712-19AB-D0CD-081E-990C6FB738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088" y="354180"/>
            <a:ext cx="11456894" cy="66871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核心功能</a:t>
            </a:r>
            <a:r>
              <a:rPr kumimoji="1"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开发者评估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9C4924-9A42-4A7F-A4DE-0CC7FE64C266}"/>
              </a:ext>
            </a:extLst>
          </p:cNvPr>
          <p:cNvSpPr txBox="1"/>
          <p:nvPr/>
        </p:nvSpPr>
        <p:spPr>
          <a:xfrm>
            <a:off x="7557770" y="290830"/>
            <a:ext cx="4276725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1024</a:t>
            </a:r>
            <a:r>
              <a:rPr kumimoji="1" lang="zh-CN" altLang="en-US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创作节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zh-CN" altLang="en-US" sz="2400" b="1" dirty="0">
                <a:solidFill>
                  <a:srgbClr val="00288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校园编程马拉松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FBA49B-4942-FFBE-783A-0CF7DDA32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194" y="1580224"/>
            <a:ext cx="838724" cy="440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682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WJjOWUyODA5N2E1YTAzYTBmYTIyNjk4NmU0Yjg1MjYifQ=="/>
  <p:tag name="RESOURCE_RECORD_KEY" val="{&quot;70&quot;:[3312152,3314316,3318309]}"/>
  <p:tag name="ISLIDE.GUIDESSETTING" val="{&quot;Id&quot;:&quot;1ddf2fca-4aad-431e-9ba6-c6be10c2a624&quot;,&quot;Name&quot;:&quot;自定义&quot;,&quot;Kind&quot;:1,&quot;OldGuidesSetting&quot;:{&quot;HeaderHeight&quot;:0.0,&quot;FooterHeight&quot;:0.0,&quot;SideMargin&quot;:0.0,&quot;TopMargin&quot;:0.0,&quot;BottomMargin&quot;:0.0,&quot;IntervalMargin&quot;:0.0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534,&quot;width&quot;:2013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534,&quot;width&quot;:2013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534,&quot;width&quot;:2013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">
      <a:majorFont>
        <a:latin typeface="Segoe UI Light"/>
        <a:ea typeface="微软雅黑 Light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2834</TotalTime>
  <Words>596</Words>
  <Application>Microsoft Office PowerPoint</Application>
  <PresentationFormat>宽屏</PresentationFormat>
  <Paragraphs>94</Paragraphs>
  <Slides>16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等线</vt:lpstr>
      <vt:lpstr>微软雅黑</vt:lpstr>
      <vt:lpstr>Arial</vt:lpstr>
      <vt:lpstr>Segoe UI Light</vt:lpstr>
      <vt:lpstr>Office 主题​​</vt:lpstr>
      <vt:lpstr>牛牛向前冲队 2024-11-23</vt:lpstr>
      <vt:lpstr>目录</vt:lpstr>
      <vt:lpstr>PowerPoint 演示文稿</vt:lpstr>
      <vt:lpstr>需求分析</vt:lpstr>
      <vt:lpstr>架构阐述</vt:lpstr>
      <vt:lpstr>核心功能  排名评级</vt:lpstr>
      <vt:lpstr>核心功能  地理位置预测</vt:lpstr>
      <vt:lpstr>核心功能  置信度预测</vt:lpstr>
      <vt:lpstr>核心功能  开发者评估</vt:lpstr>
      <vt:lpstr>功能演示</vt:lpstr>
      <vt:lpstr>性能压测</vt:lpstr>
      <vt:lpstr>性能压测</vt:lpstr>
      <vt:lpstr>性能压测</vt:lpstr>
      <vt:lpstr>商业化</vt:lpstr>
      <vt:lpstr>企业标准化推进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人力资源部 D</dc:creator>
  <cp:lastModifiedBy>Nuo Li</cp:lastModifiedBy>
  <cp:revision>2116</cp:revision>
  <dcterms:created xsi:type="dcterms:W3CDTF">2024-11-18T02:29:22Z</dcterms:created>
  <dcterms:modified xsi:type="dcterms:W3CDTF">2024-11-22T03:33:13Z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2052-6.10.1.8873</vt:lpwstr>
  </property>
  <property fmtid="{D5CDD505-2E9C-101B-9397-08002B2CF9AE}" pid="3" name="ICV">
    <vt:lpwstr>487EFB6BFD9626EC87A13967F45846E9_43</vt:lpwstr>
  </property>
</Properties>
</file>